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sldIdLst>
    <p:sldId id="313" r:id="rId2"/>
    <p:sldId id="315" r:id="rId3"/>
    <p:sldId id="317" r:id="rId4"/>
    <p:sldId id="316" r:id="rId5"/>
    <p:sldId id="318" r:id="rId6"/>
    <p:sldId id="321" r:id="rId7"/>
    <p:sldId id="324" r:id="rId8"/>
    <p:sldId id="327" r:id="rId9"/>
    <p:sldId id="325" r:id="rId10"/>
    <p:sldId id="323" r:id="rId11"/>
    <p:sldId id="328" r:id="rId12"/>
    <p:sldId id="322" r:id="rId13"/>
    <p:sldId id="319" r:id="rId14"/>
    <p:sldId id="320" r:id="rId15"/>
    <p:sldId id="326" r:id="rId16"/>
    <p:sldId id="314" r:id="rId17"/>
  </p:sldIdLst>
  <p:sldSz cx="7199313" cy="8640763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311D"/>
    <a:srgbClr val="1C72FD"/>
    <a:srgbClr val="FFFFFF"/>
    <a:srgbClr val="33CCB3"/>
    <a:srgbClr val="D376F0"/>
    <a:srgbClr val="7BB42D"/>
    <a:srgbClr val="98C8E8"/>
    <a:srgbClr val="CFA726"/>
    <a:srgbClr val="6EA31F"/>
    <a:srgbClr val="8FCD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12" autoAdjust="0"/>
    <p:restoredTop sz="94630" autoAdjust="0"/>
  </p:normalViewPr>
  <p:slideViewPr>
    <p:cSldViewPr snapToGrid="0">
      <p:cViewPr>
        <p:scale>
          <a:sx n="50" d="100"/>
          <a:sy n="50" d="100"/>
        </p:scale>
        <p:origin x="281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1414125"/>
            <a:ext cx="6119416" cy="3008266"/>
          </a:xfrm>
        </p:spPr>
        <p:txBody>
          <a:bodyPr anchor="b"/>
          <a:lstStyle>
            <a:lvl1pPr algn="ctr"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4538401"/>
            <a:ext cx="5399485" cy="2086184"/>
          </a:xfrm>
        </p:spPr>
        <p:txBody>
          <a:bodyPr/>
          <a:lstStyle>
            <a:lvl1pPr marL="0" indent="0" algn="ctr">
              <a:buNone/>
              <a:defRPr sz="1890"/>
            </a:lvl1pPr>
            <a:lvl2pPr marL="359954" indent="0" algn="ctr">
              <a:buNone/>
              <a:defRPr sz="1575"/>
            </a:lvl2pPr>
            <a:lvl3pPr marL="719907" indent="0" algn="ctr">
              <a:buNone/>
              <a:defRPr sz="1417"/>
            </a:lvl3pPr>
            <a:lvl4pPr marL="1079861" indent="0" algn="ctr">
              <a:buNone/>
              <a:defRPr sz="1260"/>
            </a:lvl4pPr>
            <a:lvl5pPr marL="1439814" indent="0" algn="ctr">
              <a:buNone/>
              <a:defRPr sz="1260"/>
            </a:lvl5pPr>
            <a:lvl6pPr marL="1799768" indent="0" algn="ctr">
              <a:buNone/>
              <a:defRPr sz="1260"/>
            </a:lvl6pPr>
            <a:lvl7pPr marL="2159721" indent="0" algn="ctr">
              <a:buNone/>
              <a:defRPr sz="1260"/>
            </a:lvl7pPr>
            <a:lvl8pPr marL="2519675" indent="0" algn="ctr">
              <a:buNone/>
              <a:defRPr sz="1260"/>
            </a:lvl8pPr>
            <a:lvl9pPr marL="2879628" indent="0" algn="ctr">
              <a:buNone/>
              <a:defRPr sz="126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46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5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460041"/>
            <a:ext cx="1552352" cy="732264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460041"/>
            <a:ext cx="4567064" cy="732264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075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形用户界面&#10;&#10;描述已自动生成">
            <a:extLst>
              <a:ext uri="{FF2B5EF4-FFF2-40B4-BE49-F238E27FC236}">
                <a16:creationId xmlns:a16="http://schemas.microsoft.com/office/drawing/2014/main" id="{0549E899-DC6F-EADA-25F3-F117DB0F3F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" t="1353" r="94632" b="87882"/>
          <a:stretch/>
        </p:blipFill>
        <p:spPr>
          <a:xfrm>
            <a:off x="0" y="0"/>
            <a:ext cx="7200633" cy="8640763"/>
          </a:xfrm>
          <a:custGeom>
            <a:avLst/>
            <a:gdLst>
              <a:gd name="connsiteX0" fmla="*/ 0 w 1799999"/>
              <a:gd name="connsiteY0" fmla="*/ 0 h 2160000"/>
              <a:gd name="connsiteX1" fmla="*/ 1799999 w 1799999"/>
              <a:gd name="connsiteY1" fmla="*/ 0 h 2160000"/>
              <a:gd name="connsiteX2" fmla="*/ 1799999 w 1799999"/>
              <a:gd name="connsiteY2" fmla="*/ 2160000 h 2160000"/>
              <a:gd name="connsiteX3" fmla="*/ 0 w 1799999"/>
              <a:gd name="connsiteY3" fmla="*/ 216000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999" h="2160000">
                <a:moveTo>
                  <a:pt x="0" y="0"/>
                </a:moveTo>
                <a:lnTo>
                  <a:pt x="1799999" y="0"/>
                </a:lnTo>
                <a:lnTo>
                  <a:pt x="1799999" y="2160000"/>
                </a:lnTo>
                <a:lnTo>
                  <a:pt x="0" y="2160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9788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8D4A28B8-4152-C0E6-7D35-9BF95DB08A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" t="1353" r="94632" b="87882"/>
          <a:stretch/>
        </p:blipFill>
        <p:spPr>
          <a:xfrm>
            <a:off x="0" y="0"/>
            <a:ext cx="7200633" cy="8640763"/>
          </a:xfrm>
          <a:custGeom>
            <a:avLst/>
            <a:gdLst>
              <a:gd name="connsiteX0" fmla="*/ 0 w 1799999"/>
              <a:gd name="connsiteY0" fmla="*/ 0 h 2160000"/>
              <a:gd name="connsiteX1" fmla="*/ 1799999 w 1799999"/>
              <a:gd name="connsiteY1" fmla="*/ 0 h 2160000"/>
              <a:gd name="connsiteX2" fmla="*/ 1799999 w 1799999"/>
              <a:gd name="connsiteY2" fmla="*/ 2160000 h 2160000"/>
              <a:gd name="connsiteX3" fmla="*/ 0 w 1799999"/>
              <a:gd name="connsiteY3" fmla="*/ 216000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999" h="2160000">
                <a:moveTo>
                  <a:pt x="0" y="0"/>
                </a:moveTo>
                <a:lnTo>
                  <a:pt x="1799999" y="0"/>
                </a:lnTo>
                <a:lnTo>
                  <a:pt x="1799999" y="2160000"/>
                </a:lnTo>
                <a:lnTo>
                  <a:pt x="0" y="2160000"/>
                </a:lnTo>
                <a:close/>
              </a:path>
            </a:pathLst>
          </a:cu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9C96E0D-5337-971F-98F4-E2C0CFDD6B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28" y="618241"/>
            <a:ext cx="5887987" cy="7906726"/>
          </a:xfrm>
          <a:prstGeom prst="rect">
            <a:avLst/>
          </a:prstGeom>
        </p:spPr>
      </p:pic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0DF7BD51-1116-78C1-AD7E-AC1A804BD14D}"/>
              </a:ext>
            </a:extLst>
          </p:cNvPr>
          <p:cNvSpPr/>
          <p:nvPr userDrawn="1"/>
        </p:nvSpPr>
        <p:spPr>
          <a:xfrm>
            <a:off x="2565" y="0"/>
            <a:ext cx="7194184" cy="8636506"/>
          </a:xfrm>
          <a:custGeom>
            <a:avLst/>
            <a:gdLst>
              <a:gd name="connsiteX0" fmla="*/ 36000 w 900000"/>
              <a:gd name="connsiteY0" fmla="*/ 90000 h 1080000"/>
              <a:gd name="connsiteX1" fmla="*/ 36000 w 900000"/>
              <a:gd name="connsiteY1" fmla="*/ 990000 h 1080000"/>
              <a:gd name="connsiteX2" fmla="*/ 864000 w 900000"/>
              <a:gd name="connsiteY2" fmla="*/ 990000 h 1080000"/>
              <a:gd name="connsiteX3" fmla="*/ 864000 w 900000"/>
              <a:gd name="connsiteY3" fmla="*/ 90000 h 1080000"/>
              <a:gd name="connsiteX4" fmla="*/ 0 w 900000"/>
              <a:gd name="connsiteY4" fmla="*/ 0 h 1080000"/>
              <a:gd name="connsiteX5" fmla="*/ 900000 w 900000"/>
              <a:gd name="connsiteY5" fmla="*/ 0 h 1080000"/>
              <a:gd name="connsiteX6" fmla="*/ 900000 w 900000"/>
              <a:gd name="connsiteY6" fmla="*/ 1080000 h 1080000"/>
              <a:gd name="connsiteX7" fmla="*/ 0 w 900000"/>
              <a:gd name="connsiteY7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0000" h="1080000">
                <a:moveTo>
                  <a:pt x="36000" y="90000"/>
                </a:moveTo>
                <a:lnTo>
                  <a:pt x="36000" y="990000"/>
                </a:lnTo>
                <a:lnTo>
                  <a:pt x="864000" y="990000"/>
                </a:lnTo>
                <a:lnTo>
                  <a:pt x="864000" y="90000"/>
                </a:lnTo>
                <a:close/>
                <a:moveTo>
                  <a:pt x="0" y="0"/>
                </a:moveTo>
                <a:lnTo>
                  <a:pt x="900000" y="0"/>
                </a:lnTo>
                <a:lnTo>
                  <a:pt x="900000" y="1080000"/>
                </a:lnTo>
                <a:lnTo>
                  <a:pt x="0" y="10800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2047176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132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2154193"/>
            <a:ext cx="6209407" cy="3594317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5782513"/>
            <a:ext cx="6209407" cy="1890166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/>
                </a:solidFill>
              </a:defRPr>
            </a:lvl1pPr>
            <a:lvl2pPr marL="35995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1990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3pPr>
            <a:lvl4pPr marL="107986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39814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79976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5972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1967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62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96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2300203"/>
            <a:ext cx="3059708" cy="54824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2300203"/>
            <a:ext cx="3059708" cy="54824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40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460043"/>
            <a:ext cx="6209407" cy="16701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2118188"/>
            <a:ext cx="3045646" cy="103809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3156278"/>
            <a:ext cx="3045646" cy="464241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2118188"/>
            <a:ext cx="3060646" cy="103809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3156278"/>
            <a:ext cx="3060646" cy="464241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58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44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59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576051"/>
            <a:ext cx="2321966" cy="201617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1244112"/>
            <a:ext cx="3644652" cy="6140542"/>
          </a:xfrm>
        </p:spPr>
        <p:txBody>
          <a:bodyPr/>
          <a:lstStyle>
            <a:lvl1pPr>
              <a:defRPr sz="2519"/>
            </a:lvl1pPr>
            <a:lvl2pPr>
              <a:defRPr sz="2204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2592229"/>
            <a:ext cx="2321966" cy="4802425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61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576051"/>
            <a:ext cx="2321966" cy="201617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1244112"/>
            <a:ext cx="3644652" cy="6140542"/>
          </a:xfrm>
        </p:spPr>
        <p:txBody>
          <a:bodyPr anchor="t"/>
          <a:lstStyle>
            <a:lvl1pPr marL="0" indent="0">
              <a:buNone/>
              <a:defRPr sz="2519"/>
            </a:lvl1pPr>
            <a:lvl2pPr marL="359954" indent="0">
              <a:buNone/>
              <a:defRPr sz="2204"/>
            </a:lvl2pPr>
            <a:lvl3pPr marL="719907" indent="0">
              <a:buNone/>
              <a:defRPr sz="1890"/>
            </a:lvl3pPr>
            <a:lvl4pPr marL="1079861" indent="0">
              <a:buNone/>
              <a:defRPr sz="1575"/>
            </a:lvl4pPr>
            <a:lvl5pPr marL="1439814" indent="0">
              <a:buNone/>
              <a:defRPr sz="1575"/>
            </a:lvl5pPr>
            <a:lvl6pPr marL="1799768" indent="0">
              <a:buNone/>
              <a:defRPr sz="1575"/>
            </a:lvl6pPr>
            <a:lvl7pPr marL="2159721" indent="0">
              <a:buNone/>
              <a:defRPr sz="1575"/>
            </a:lvl7pPr>
            <a:lvl8pPr marL="2519675" indent="0">
              <a:buNone/>
              <a:defRPr sz="1575"/>
            </a:lvl8pPr>
            <a:lvl9pPr marL="2879628" indent="0">
              <a:buNone/>
              <a:defRPr sz="157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2592229"/>
            <a:ext cx="2321966" cy="4802425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76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460043"/>
            <a:ext cx="6209407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2300203"/>
            <a:ext cx="6209407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8008709"/>
            <a:ext cx="1619845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8008709"/>
            <a:ext cx="2429768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8008709"/>
            <a:ext cx="1619845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65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</p:sldLayoutIdLst>
  <p:txStyles>
    <p:titleStyle>
      <a:lvl1pPr algn="l" defTabSz="719907" rtl="0" eaLnBrk="1" latinLnBrk="0" hangingPunct="1">
        <a:lnSpc>
          <a:spcPct val="90000"/>
        </a:lnSpc>
        <a:spcBef>
          <a:spcPct val="0"/>
        </a:spcBef>
        <a:buNone/>
        <a:defRPr sz="3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977" indent="-179977" algn="l" defTabSz="71990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1pPr>
      <a:lvl2pPr marL="539930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884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37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619791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97974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339698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699652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305960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1pPr>
      <a:lvl2pPr marL="35995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719907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07986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43981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79976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15972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519675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287962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29">
            <a:extLst>
              <a:ext uri="{FF2B5EF4-FFF2-40B4-BE49-F238E27FC236}">
                <a16:creationId xmlns:a16="http://schemas.microsoft.com/office/drawing/2014/main" id="{54334934-2EB0-3E63-034D-33FA9E954B53}"/>
              </a:ext>
            </a:extLst>
          </p:cNvPr>
          <p:cNvSpPr/>
          <p:nvPr/>
        </p:nvSpPr>
        <p:spPr>
          <a:xfrm>
            <a:off x="1657314" y="2328544"/>
            <a:ext cx="3884859" cy="3884859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2003330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431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>
            <a:extLst>
              <a:ext uri="{FF2B5EF4-FFF2-40B4-BE49-F238E27FC236}">
                <a16:creationId xmlns:a16="http://schemas.microsoft.com/office/drawing/2014/main" id="{6C792BF9-EEA8-AEC5-7C79-3557E41BFC80}"/>
              </a:ext>
            </a:extLst>
          </p:cNvPr>
          <p:cNvGrpSpPr>
            <a:grpSpLocks noChangeAspect="1"/>
          </p:cNvGrpSpPr>
          <p:nvPr/>
        </p:nvGrpSpPr>
        <p:grpSpPr>
          <a:xfrm>
            <a:off x="2565" y="0"/>
            <a:ext cx="7194184" cy="8636506"/>
            <a:chOff x="2565" y="0"/>
            <a:chExt cx="7194184" cy="8636506"/>
          </a:xfrm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EE40F137-F3FE-2BC2-AFFA-F0951F9AA61F}"/>
                </a:ext>
              </a:extLst>
            </p:cNvPr>
            <p:cNvSpPr/>
            <p:nvPr/>
          </p:nvSpPr>
          <p:spPr>
            <a:xfrm>
              <a:off x="1371986" y="1031017"/>
              <a:ext cx="4507861" cy="6467738"/>
            </a:xfrm>
            <a:custGeom>
              <a:avLst/>
              <a:gdLst>
                <a:gd name="connsiteX0" fmla="*/ 2033268 w 4507861"/>
                <a:gd name="connsiteY0" fmla="*/ 5707881 h 6467738"/>
                <a:gd name="connsiteX1" fmla="*/ 2060719 w 4507861"/>
                <a:gd name="connsiteY1" fmla="*/ 5763023 h 6467738"/>
                <a:gd name="connsiteX2" fmla="*/ 2267403 w 4507861"/>
                <a:gd name="connsiteY2" fmla="*/ 6003332 h 6467738"/>
                <a:gd name="connsiteX3" fmla="*/ 2474085 w 4507861"/>
                <a:gd name="connsiteY3" fmla="*/ 5763023 h 6467738"/>
                <a:gd name="connsiteX4" fmla="*/ 2501537 w 4507861"/>
                <a:gd name="connsiteY4" fmla="*/ 5707881 h 6467738"/>
                <a:gd name="connsiteX5" fmla="*/ 2802265 w 4507861"/>
                <a:gd name="connsiteY5" fmla="*/ 5917082 h 6467738"/>
                <a:gd name="connsiteX6" fmla="*/ 2819678 w 4507861"/>
                <a:gd name="connsiteY6" fmla="*/ 5902751 h 6467738"/>
                <a:gd name="connsiteX7" fmla="*/ 2749314 w 4507861"/>
                <a:gd name="connsiteY7" fmla="*/ 6010956 h 6467738"/>
                <a:gd name="connsiteX8" fmla="*/ 2267401 w 4507861"/>
                <a:gd name="connsiteY8" fmla="*/ 6467738 h 6467738"/>
                <a:gd name="connsiteX9" fmla="*/ 1785489 w 4507861"/>
                <a:gd name="connsiteY9" fmla="*/ 6010954 h 6467738"/>
                <a:gd name="connsiteX10" fmla="*/ 1715123 w 4507861"/>
                <a:gd name="connsiteY10" fmla="*/ 5902748 h 6467738"/>
                <a:gd name="connsiteX11" fmla="*/ 1732539 w 4507861"/>
                <a:gd name="connsiteY11" fmla="*/ 5917082 h 6467738"/>
                <a:gd name="connsiteX12" fmla="*/ 1780588 w 4507861"/>
                <a:gd name="connsiteY12" fmla="*/ 5173770 h 6467738"/>
                <a:gd name="connsiteX13" fmla="*/ 2178714 w 4507861"/>
                <a:gd name="connsiteY13" fmla="*/ 5403630 h 6467738"/>
                <a:gd name="connsiteX14" fmla="*/ 1682922 w 4507861"/>
                <a:gd name="connsiteY14" fmla="*/ 5819649 h 6467738"/>
                <a:gd name="connsiteX15" fmla="*/ 1670040 w 4507861"/>
                <a:gd name="connsiteY15" fmla="*/ 5830455 h 6467738"/>
                <a:gd name="connsiteX16" fmla="*/ 1548752 w 4507861"/>
                <a:gd name="connsiteY16" fmla="*/ 5882832 h 6467738"/>
                <a:gd name="connsiteX17" fmla="*/ 1323848 w 4507861"/>
                <a:gd name="connsiteY17" fmla="*/ 5824573 h 6467738"/>
                <a:gd name="connsiteX18" fmla="*/ 1186152 w 4507861"/>
                <a:gd name="connsiteY18" fmla="*/ 5672559 h 6467738"/>
                <a:gd name="connsiteX19" fmla="*/ 1559075 w 4507861"/>
                <a:gd name="connsiteY19" fmla="*/ 5359640 h 6467738"/>
                <a:gd name="connsiteX20" fmla="*/ 1559078 w 4507861"/>
                <a:gd name="connsiteY20" fmla="*/ 5359641 h 6467738"/>
                <a:gd name="connsiteX21" fmla="*/ 2621975 w 4507861"/>
                <a:gd name="connsiteY21" fmla="*/ 5127658 h 6467738"/>
                <a:gd name="connsiteX22" fmla="*/ 2862086 w 4507861"/>
                <a:gd name="connsiteY22" fmla="*/ 5275677 h 6467738"/>
                <a:gd name="connsiteX23" fmla="*/ 2857784 w 4507861"/>
                <a:gd name="connsiteY23" fmla="*/ 5260673 h 6467738"/>
                <a:gd name="connsiteX24" fmla="*/ 2975729 w 4507861"/>
                <a:gd name="connsiteY24" fmla="*/ 5359640 h 6467738"/>
                <a:gd name="connsiteX25" fmla="*/ 2975730 w 4507861"/>
                <a:gd name="connsiteY25" fmla="*/ 5359639 h 6467738"/>
                <a:gd name="connsiteX26" fmla="*/ 3348652 w 4507861"/>
                <a:gd name="connsiteY26" fmla="*/ 5672559 h 6467738"/>
                <a:gd name="connsiteX27" fmla="*/ 3210958 w 4507861"/>
                <a:gd name="connsiteY27" fmla="*/ 5824572 h 6467738"/>
                <a:gd name="connsiteX28" fmla="*/ 2986055 w 4507861"/>
                <a:gd name="connsiteY28" fmla="*/ 5882833 h 6467738"/>
                <a:gd name="connsiteX29" fmla="*/ 2864766 w 4507861"/>
                <a:gd name="connsiteY29" fmla="*/ 5830456 h 6467738"/>
                <a:gd name="connsiteX30" fmla="*/ 2851885 w 4507861"/>
                <a:gd name="connsiteY30" fmla="*/ 5819649 h 6467738"/>
                <a:gd name="connsiteX31" fmla="*/ 2267404 w 4507861"/>
                <a:gd name="connsiteY31" fmla="*/ 5329211 h 6467738"/>
                <a:gd name="connsiteX32" fmla="*/ 2252074 w 4507861"/>
                <a:gd name="connsiteY32" fmla="*/ 5342072 h 6467738"/>
                <a:gd name="connsiteX33" fmla="*/ 1917971 w 4507861"/>
                <a:gd name="connsiteY33" fmla="*/ 5149178 h 6467738"/>
                <a:gd name="connsiteX34" fmla="*/ 2033264 w 4507861"/>
                <a:gd name="connsiteY34" fmla="*/ 5165282 h 6467738"/>
                <a:gd name="connsiteX35" fmla="*/ 2587947 w 4507861"/>
                <a:gd name="connsiteY35" fmla="*/ 5136118 h 6467738"/>
                <a:gd name="connsiteX36" fmla="*/ 687986 w 4507861"/>
                <a:gd name="connsiteY36" fmla="*/ 4081927 h 6467738"/>
                <a:gd name="connsiteX37" fmla="*/ 683831 w 4507861"/>
                <a:gd name="connsiteY37" fmla="*/ 4170161 h 6467738"/>
                <a:gd name="connsiteX38" fmla="*/ 759315 w 4507861"/>
                <a:gd name="connsiteY38" fmla="*/ 4306393 h 6467738"/>
                <a:gd name="connsiteX39" fmla="*/ 716278 w 4507861"/>
                <a:gd name="connsiteY39" fmla="*/ 4200745 h 6467738"/>
                <a:gd name="connsiteX40" fmla="*/ 490944 w 4507861"/>
                <a:gd name="connsiteY40" fmla="*/ 3093993 h 6467738"/>
                <a:gd name="connsiteX41" fmla="*/ 486489 w 4507861"/>
                <a:gd name="connsiteY41" fmla="*/ 3100523 h 6467738"/>
                <a:gd name="connsiteX42" fmla="*/ 486489 w 4507861"/>
                <a:gd name="connsiteY42" fmla="*/ 3100524 h 6467738"/>
                <a:gd name="connsiteX43" fmla="*/ 479992 w 4507861"/>
                <a:gd name="connsiteY43" fmla="*/ 3110043 h 6467738"/>
                <a:gd name="connsiteX44" fmla="*/ 372903 w 4507861"/>
                <a:gd name="connsiteY44" fmla="*/ 3251906 h 6467738"/>
                <a:gd name="connsiteX45" fmla="*/ 377440 w 4507861"/>
                <a:gd name="connsiteY45" fmla="*/ 3491647 h 6467738"/>
                <a:gd name="connsiteX46" fmla="*/ 410248 w 4507861"/>
                <a:gd name="connsiteY46" fmla="*/ 3297566 h 6467738"/>
                <a:gd name="connsiteX47" fmla="*/ 486489 w 4507861"/>
                <a:gd name="connsiteY47" fmla="*/ 3100524 h 6467738"/>
                <a:gd name="connsiteX48" fmla="*/ 493813 w 4507861"/>
                <a:gd name="connsiteY48" fmla="*/ 3081592 h 6467738"/>
                <a:gd name="connsiteX49" fmla="*/ 492711 w 4507861"/>
                <a:gd name="connsiteY49" fmla="*/ 3086430 h 6467738"/>
                <a:gd name="connsiteX50" fmla="*/ 493813 w 4507861"/>
                <a:gd name="connsiteY50" fmla="*/ 3081593 h 6467738"/>
                <a:gd name="connsiteX51" fmla="*/ 4133653 w 4507861"/>
                <a:gd name="connsiteY51" fmla="*/ 2968854 h 6467738"/>
                <a:gd name="connsiteX52" fmla="*/ 4130421 w 4507861"/>
                <a:gd name="connsiteY52" fmla="*/ 2976089 h 6467738"/>
                <a:gd name="connsiteX53" fmla="*/ 4097613 w 4507861"/>
                <a:gd name="connsiteY53" fmla="*/ 3170171 h 6467738"/>
                <a:gd name="connsiteX54" fmla="*/ 4021372 w 4507861"/>
                <a:gd name="connsiteY54" fmla="*/ 3367214 h 6467738"/>
                <a:gd name="connsiteX55" fmla="*/ 4016852 w 4507861"/>
                <a:gd name="connsiteY55" fmla="*/ 3373839 h 6467738"/>
                <a:gd name="connsiteX56" fmla="*/ 4014047 w 4507861"/>
                <a:gd name="connsiteY56" fmla="*/ 3386147 h 6467738"/>
                <a:gd name="connsiteX57" fmla="*/ 4021372 w 4507861"/>
                <a:gd name="connsiteY57" fmla="*/ 3367214 h 6467738"/>
                <a:gd name="connsiteX58" fmla="*/ 4027868 w 4507861"/>
                <a:gd name="connsiteY58" fmla="*/ 3357695 h 6467738"/>
                <a:gd name="connsiteX59" fmla="*/ 4134958 w 4507861"/>
                <a:gd name="connsiteY59" fmla="*/ 3215830 h 6467738"/>
                <a:gd name="connsiteX60" fmla="*/ 4133653 w 4507861"/>
                <a:gd name="connsiteY60" fmla="*/ 2968854 h 6467738"/>
                <a:gd name="connsiteX61" fmla="*/ 429129 w 4507861"/>
                <a:gd name="connsiteY61" fmla="*/ 2686102 h 6467738"/>
                <a:gd name="connsiteX62" fmla="*/ 348843 w 4507861"/>
                <a:gd name="connsiteY62" fmla="*/ 3158649 h 6467738"/>
                <a:gd name="connsiteX63" fmla="*/ 348843 w 4507861"/>
                <a:gd name="connsiteY63" fmla="*/ 3158649 h 6467738"/>
                <a:gd name="connsiteX64" fmla="*/ 348843 w 4507861"/>
                <a:gd name="connsiteY64" fmla="*/ 3158649 h 6467738"/>
                <a:gd name="connsiteX65" fmla="*/ 352792 w 4507861"/>
                <a:gd name="connsiteY65" fmla="*/ 3397632 h 6467738"/>
                <a:gd name="connsiteX66" fmla="*/ 375352 w 4507861"/>
                <a:gd name="connsiteY66" fmla="*/ 3557801 h 6467738"/>
                <a:gd name="connsiteX67" fmla="*/ 386154 w 4507861"/>
                <a:gd name="connsiteY67" fmla="*/ 3634494 h 6467738"/>
                <a:gd name="connsiteX68" fmla="*/ 386154 w 4507861"/>
                <a:gd name="connsiteY68" fmla="*/ 3634494 h 6467738"/>
                <a:gd name="connsiteX69" fmla="*/ 386154 w 4507861"/>
                <a:gd name="connsiteY69" fmla="*/ 3634495 h 6467738"/>
                <a:gd name="connsiteX70" fmla="*/ 395587 w 4507861"/>
                <a:gd name="connsiteY70" fmla="*/ 3669318 h 6467738"/>
                <a:gd name="connsiteX71" fmla="*/ 448944 w 4507861"/>
                <a:gd name="connsiteY71" fmla="*/ 3866294 h 6467738"/>
                <a:gd name="connsiteX72" fmla="*/ 814015 w 4507861"/>
                <a:gd name="connsiteY72" fmla="*/ 4501875 h 6467738"/>
                <a:gd name="connsiteX73" fmla="*/ 844384 w 4507861"/>
                <a:gd name="connsiteY73" fmla="*/ 4534452 h 6467738"/>
                <a:gd name="connsiteX74" fmla="*/ 906685 w 4507861"/>
                <a:gd name="connsiteY74" fmla="*/ 4601283 h 6467738"/>
                <a:gd name="connsiteX75" fmla="*/ 906686 w 4507861"/>
                <a:gd name="connsiteY75" fmla="*/ 4601284 h 6467738"/>
                <a:gd name="connsiteX76" fmla="*/ 906686 w 4507861"/>
                <a:gd name="connsiteY76" fmla="*/ 4601284 h 6467738"/>
                <a:gd name="connsiteX77" fmla="*/ 1034878 w 4507861"/>
                <a:gd name="connsiteY77" fmla="*/ 4717780 h 6467738"/>
                <a:gd name="connsiteX78" fmla="*/ 1043453 w 4507861"/>
                <a:gd name="connsiteY78" fmla="*/ 4725573 h 6467738"/>
                <a:gd name="connsiteX79" fmla="*/ 1043453 w 4507861"/>
                <a:gd name="connsiteY79" fmla="*/ 4725573 h 6467738"/>
                <a:gd name="connsiteX80" fmla="*/ 1043453 w 4507861"/>
                <a:gd name="connsiteY80" fmla="*/ 4725573 h 6467738"/>
                <a:gd name="connsiteX81" fmla="*/ 1341667 w 4507861"/>
                <a:gd name="connsiteY81" fmla="*/ 4927378 h 6467738"/>
                <a:gd name="connsiteX82" fmla="*/ 1188824 w 4507861"/>
                <a:gd name="connsiteY82" fmla="*/ 4834269 h 6467738"/>
                <a:gd name="connsiteX83" fmla="*/ 1043453 w 4507861"/>
                <a:gd name="connsiteY83" fmla="*/ 4725573 h 6467738"/>
                <a:gd name="connsiteX84" fmla="*/ 1034878 w 4507861"/>
                <a:gd name="connsiteY84" fmla="*/ 4717780 h 6467738"/>
                <a:gd name="connsiteX85" fmla="*/ 906686 w 4507861"/>
                <a:gd name="connsiteY85" fmla="*/ 4601284 h 6467738"/>
                <a:gd name="connsiteX86" fmla="*/ 844384 w 4507861"/>
                <a:gd name="connsiteY86" fmla="*/ 4534452 h 6467738"/>
                <a:gd name="connsiteX87" fmla="*/ 814016 w 4507861"/>
                <a:gd name="connsiteY87" fmla="*/ 4501876 h 6467738"/>
                <a:gd name="connsiteX88" fmla="*/ 448944 w 4507861"/>
                <a:gd name="connsiteY88" fmla="*/ 3866294 h 6467738"/>
                <a:gd name="connsiteX89" fmla="*/ 395587 w 4507861"/>
                <a:gd name="connsiteY89" fmla="*/ 3669318 h 6467738"/>
                <a:gd name="connsiteX90" fmla="*/ 386154 w 4507861"/>
                <a:gd name="connsiteY90" fmla="*/ 3634494 h 6467738"/>
                <a:gd name="connsiteX91" fmla="*/ 375352 w 4507861"/>
                <a:gd name="connsiteY91" fmla="*/ 3557801 h 6467738"/>
                <a:gd name="connsiteX92" fmla="*/ 352792 w 4507861"/>
                <a:gd name="connsiteY92" fmla="*/ 3397631 h 6467738"/>
                <a:gd name="connsiteX93" fmla="*/ 348843 w 4507861"/>
                <a:gd name="connsiteY93" fmla="*/ 3158649 h 6467738"/>
                <a:gd name="connsiteX94" fmla="*/ 374293 w 4507861"/>
                <a:gd name="connsiteY94" fmla="*/ 2920492 h 6467738"/>
                <a:gd name="connsiteX95" fmla="*/ 429129 w 4507861"/>
                <a:gd name="connsiteY95" fmla="*/ 2686102 h 6467738"/>
                <a:gd name="connsiteX96" fmla="*/ 3748546 w 4507861"/>
                <a:gd name="connsiteY96" fmla="*/ 2161344 h 6467738"/>
                <a:gd name="connsiteX97" fmla="*/ 3791583 w 4507861"/>
                <a:gd name="connsiteY97" fmla="*/ 2266991 h 6467738"/>
                <a:gd name="connsiteX98" fmla="*/ 3819876 w 4507861"/>
                <a:gd name="connsiteY98" fmla="*/ 2385810 h 6467738"/>
                <a:gd name="connsiteX99" fmla="*/ 3824031 w 4507861"/>
                <a:gd name="connsiteY99" fmla="*/ 2297575 h 6467738"/>
                <a:gd name="connsiteX100" fmla="*/ 3748546 w 4507861"/>
                <a:gd name="connsiteY100" fmla="*/ 2161344 h 6467738"/>
                <a:gd name="connsiteX101" fmla="*/ 3403032 w 4507861"/>
                <a:gd name="connsiteY101" fmla="*/ 1694855 h 6467738"/>
                <a:gd name="connsiteX102" fmla="*/ 3416851 w 4507861"/>
                <a:gd name="connsiteY102" fmla="*/ 1704201 h 6467738"/>
                <a:gd name="connsiteX103" fmla="*/ 3416852 w 4507861"/>
                <a:gd name="connsiteY103" fmla="*/ 1704200 h 6467738"/>
                <a:gd name="connsiteX104" fmla="*/ 1746860 w 4507861"/>
                <a:gd name="connsiteY104" fmla="*/ 1373764 h 6467738"/>
                <a:gd name="connsiteX105" fmla="*/ 1747571 w 4507861"/>
                <a:gd name="connsiteY105" fmla="*/ 1374463 h 6467738"/>
                <a:gd name="connsiteX106" fmla="*/ 1738516 w 4507861"/>
                <a:gd name="connsiteY106" fmla="*/ 1376713 h 6467738"/>
                <a:gd name="connsiteX107" fmla="*/ 919608 w 4507861"/>
                <a:gd name="connsiteY107" fmla="*/ 1867193 h 6467738"/>
                <a:gd name="connsiteX108" fmla="*/ 572338 w 4507861"/>
                <a:gd name="connsiteY108" fmla="*/ 2336800 h 6467738"/>
                <a:gd name="connsiteX109" fmla="*/ 525904 w 4507861"/>
                <a:gd name="connsiteY109" fmla="*/ 2436057 h 6467738"/>
                <a:gd name="connsiteX110" fmla="*/ 502113 w 4507861"/>
                <a:gd name="connsiteY110" fmla="*/ 2421772 h 6467738"/>
                <a:gd name="connsiteX111" fmla="*/ 488186 w 4507861"/>
                <a:gd name="connsiteY111" fmla="*/ 2416592 h 6467738"/>
                <a:gd name="connsiteX112" fmla="*/ 519815 w 4507861"/>
                <a:gd name="connsiteY112" fmla="*/ 2348982 h 6467738"/>
                <a:gd name="connsiteX113" fmla="*/ 867085 w 4507861"/>
                <a:gd name="connsiteY113" fmla="*/ 1879373 h 6467738"/>
                <a:gd name="connsiteX114" fmla="*/ 1685995 w 4507861"/>
                <a:gd name="connsiteY114" fmla="*/ 1388894 h 6467738"/>
                <a:gd name="connsiteX115" fmla="*/ 2196576 w 4507861"/>
                <a:gd name="connsiteY115" fmla="*/ 1297136 h 6467738"/>
                <a:gd name="connsiteX116" fmla="*/ 2165903 w 4507861"/>
                <a:gd name="connsiteY116" fmla="*/ 1300960 h 6467738"/>
                <a:gd name="connsiteX117" fmla="*/ 2227504 w 4507861"/>
                <a:gd name="connsiteY117" fmla="*/ 1297728 h 6467738"/>
                <a:gd name="connsiteX118" fmla="*/ 1521806 w 4507861"/>
                <a:gd name="connsiteY118" fmla="*/ 584908 h 6467738"/>
                <a:gd name="connsiteX119" fmla="*/ 1643094 w 4507861"/>
                <a:gd name="connsiteY119" fmla="*/ 637283 h 6467738"/>
                <a:gd name="connsiteX120" fmla="*/ 1655976 w 4507861"/>
                <a:gd name="connsiteY120" fmla="*/ 648090 h 6467738"/>
                <a:gd name="connsiteX121" fmla="*/ 2240458 w 4507861"/>
                <a:gd name="connsiteY121" fmla="*/ 1138529 h 6467738"/>
                <a:gd name="connsiteX122" fmla="*/ 2255785 w 4507861"/>
                <a:gd name="connsiteY122" fmla="*/ 1125668 h 6467738"/>
                <a:gd name="connsiteX123" fmla="*/ 2589887 w 4507861"/>
                <a:gd name="connsiteY123" fmla="*/ 1318560 h 6467738"/>
                <a:gd name="connsiteX124" fmla="*/ 2589889 w 4507861"/>
                <a:gd name="connsiteY124" fmla="*/ 1318561 h 6467738"/>
                <a:gd name="connsiteX125" fmla="*/ 2658408 w 4507861"/>
                <a:gd name="connsiteY125" fmla="*/ 1328130 h 6467738"/>
                <a:gd name="connsiteX126" fmla="*/ 3653697 w 4507861"/>
                <a:gd name="connsiteY126" fmla="*/ 1854274 h 6467738"/>
                <a:gd name="connsiteX127" fmla="*/ 3746366 w 4507861"/>
                <a:gd name="connsiteY127" fmla="*/ 1953681 h 6467738"/>
                <a:gd name="connsiteX128" fmla="*/ 3809141 w 4507861"/>
                <a:gd name="connsiteY128" fmla="*/ 2031286 h 6467738"/>
                <a:gd name="connsiteX129" fmla="*/ 3907713 w 4507861"/>
                <a:gd name="connsiteY129" fmla="*/ 2117199 h 6467738"/>
                <a:gd name="connsiteX130" fmla="*/ 4507861 w 4507861"/>
                <a:gd name="connsiteY130" fmla="*/ 3600449 h 6467738"/>
                <a:gd name="connsiteX131" fmla="*/ 4433716 w 4507861"/>
                <a:gd name="connsiteY131" fmla="*/ 4172047 h 6467738"/>
                <a:gd name="connsiteX132" fmla="*/ 4394229 w 4507861"/>
                <a:gd name="connsiteY132" fmla="*/ 4297803 h 6467738"/>
                <a:gd name="connsiteX133" fmla="*/ 4390216 w 4507861"/>
                <a:gd name="connsiteY133" fmla="*/ 4292645 h 6467738"/>
                <a:gd name="connsiteX134" fmla="*/ 4283015 w 4507861"/>
                <a:gd name="connsiteY134" fmla="*/ 4108519 h 6467738"/>
                <a:gd name="connsiteX135" fmla="*/ 4262218 w 4507861"/>
                <a:gd name="connsiteY135" fmla="*/ 4057179 h 6467738"/>
                <a:gd name="connsiteX136" fmla="*/ 4304913 w 4507861"/>
                <a:gd name="connsiteY136" fmla="*/ 3936940 h 6467738"/>
                <a:gd name="connsiteX137" fmla="*/ 4366379 w 4507861"/>
                <a:gd name="connsiteY137" fmla="*/ 3569667 h 6467738"/>
                <a:gd name="connsiteX138" fmla="*/ 4368123 w 4507861"/>
                <a:gd name="connsiteY138" fmla="*/ 3516836 h 6467738"/>
                <a:gd name="connsiteX139" fmla="*/ 4349868 w 4507861"/>
                <a:gd name="connsiteY139" fmla="*/ 3567663 h 6467738"/>
                <a:gd name="connsiteX140" fmla="*/ 4124970 w 4507861"/>
                <a:gd name="connsiteY140" fmla="*/ 3896657 h 6467738"/>
                <a:gd name="connsiteX141" fmla="*/ 4062099 w 4507861"/>
                <a:gd name="connsiteY141" fmla="*/ 3916704 h 6467738"/>
                <a:gd name="connsiteX142" fmla="*/ 4038719 w 4507861"/>
                <a:gd name="connsiteY142" fmla="*/ 3894692 h 6467738"/>
                <a:gd name="connsiteX143" fmla="*/ 4078733 w 4507861"/>
                <a:gd name="connsiteY143" fmla="*/ 3781635 h 6467738"/>
                <a:gd name="connsiteX144" fmla="*/ 4120762 w 4507861"/>
                <a:gd name="connsiteY144" fmla="*/ 2828658 h 6467738"/>
                <a:gd name="connsiteX145" fmla="*/ 4078732 w 4507861"/>
                <a:gd name="connsiteY145" fmla="*/ 3781634 h 6467738"/>
                <a:gd name="connsiteX146" fmla="*/ 4038719 w 4507861"/>
                <a:gd name="connsiteY146" fmla="*/ 3894692 h 6467738"/>
                <a:gd name="connsiteX147" fmla="*/ 3998702 w 4507861"/>
                <a:gd name="connsiteY147" fmla="*/ 3857021 h 6467738"/>
                <a:gd name="connsiteX148" fmla="*/ 3975344 w 4507861"/>
                <a:gd name="connsiteY148" fmla="*/ 3830158 h 6467738"/>
                <a:gd name="connsiteX149" fmla="*/ 3970551 w 4507861"/>
                <a:gd name="connsiteY149" fmla="*/ 3826948 h 6467738"/>
                <a:gd name="connsiteX150" fmla="*/ 3955052 w 4507861"/>
                <a:gd name="connsiteY150" fmla="*/ 3832736 h 6467738"/>
                <a:gd name="connsiteX151" fmla="*/ 3902476 w 4507861"/>
                <a:gd name="connsiteY151" fmla="*/ 3927940 h 6467738"/>
                <a:gd name="connsiteX152" fmla="*/ 3898516 w 4507861"/>
                <a:gd name="connsiteY152" fmla="*/ 3929389 h 6467738"/>
                <a:gd name="connsiteX153" fmla="*/ 3906584 w 4507861"/>
                <a:gd name="connsiteY153" fmla="*/ 3961801 h 6467738"/>
                <a:gd name="connsiteX154" fmla="*/ 3943745 w 4507861"/>
                <a:gd name="connsiteY154" fmla="*/ 4008738 h 6467738"/>
                <a:gd name="connsiteX155" fmla="*/ 3981957 w 4507861"/>
                <a:gd name="connsiteY155" fmla="*/ 4031680 h 6467738"/>
                <a:gd name="connsiteX156" fmla="*/ 3935524 w 4507861"/>
                <a:gd name="connsiteY156" fmla="*/ 4130935 h 6467738"/>
                <a:gd name="connsiteX157" fmla="*/ 3689965 w 4507861"/>
                <a:gd name="connsiteY157" fmla="*/ 4490898 h 6467738"/>
                <a:gd name="connsiteX158" fmla="*/ 3589629 w 4507861"/>
                <a:gd name="connsiteY158" fmla="*/ 4599061 h 6467738"/>
                <a:gd name="connsiteX159" fmla="*/ 3689965 w 4507861"/>
                <a:gd name="connsiteY159" fmla="*/ 4490899 h 6467738"/>
                <a:gd name="connsiteX160" fmla="*/ 3935524 w 4507861"/>
                <a:gd name="connsiteY160" fmla="*/ 4130936 h 6467738"/>
                <a:gd name="connsiteX161" fmla="*/ 3981958 w 4507861"/>
                <a:gd name="connsiteY161" fmla="*/ 4031680 h 6467738"/>
                <a:gd name="connsiteX162" fmla="*/ 4005748 w 4507861"/>
                <a:gd name="connsiteY162" fmla="*/ 4045964 h 6467738"/>
                <a:gd name="connsiteX163" fmla="*/ 4019676 w 4507861"/>
                <a:gd name="connsiteY163" fmla="*/ 4051145 h 6467738"/>
                <a:gd name="connsiteX164" fmla="*/ 3988046 w 4507861"/>
                <a:gd name="connsiteY164" fmla="*/ 4118756 h 6467738"/>
                <a:gd name="connsiteX165" fmla="*/ 3640776 w 4507861"/>
                <a:gd name="connsiteY165" fmla="*/ 4588363 h 6467738"/>
                <a:gd name="connsiteX166" fmla="*/ 2821867 w 4507861"/>
                <a:gd name="connsiteY166" fmla="*/ 5078841 h 6467738"/>
                <a:gd name="connsiteX167" fmla="*/ 2761000 w 4507861"/>
                <a:gd name="connsiteY167" fmla="*/ 5093973 h 6467738"/>
                <a:gd name="connsiteX168" fmla="*/ 2760290 w 4507861"/>
                <a:gd name="connsiteY168" fmla="*/ 5093274 h 6467738"/>
                <a:gd name="connsiteX169" fmla="*/ 2769345 w 4507861"/>
                <a:gd name="connsiteY169" fmla="*/ 5091023 h 6467738"/>
                <a:gd name="connsiteX170" fmla="*/ 2769427 w 4507861"/>
                <a:gd name="connsiteY170" fmla="*/ 5090993 h 6467738"/>
                <a:gd name="connsiteX171" fmla="*/ 2935761 w 4507861"/>
                <a:gd name="connsiteY171" fmla="*/ 5032693 h 6467738"/>
                <a:gd name="connsiteX172" fmla="*/ 2967887 w 4507861"/>
                <a:gd name="connsiteY172" fmla="*/ 5018023 h 6467738"/>
                <a:gd name="connsiteX173" fmla="*/ 2990250 w 4507861"/>
                <a:gd name="connsiteY173" fmla="*/ 5009800 h 6467738"/>
                <a:gd name="connsiteX174" fmla="*/ 3025225 w 4507861"/>
                <a:gd name="connsiteY174" fmla="*/ 4991838 h 6467738"/>
                <a:gd name="connsiteX175" fmla="*/ 3097496 w 4507861"/>
                <a:gd name="connsiteY175" fmla="*/ 4958834 h 6467738"/>
                <a:gd name="connsiteX176" fmla="*/ 3166368 w 4507861"/>
                <a:gd name="connsiteY176" fmla="*/ 4919352 h 6467738"/>
                <a:gd name="connsiteX177" fmla="*/ 3202159 w 4507861"/>
                <a:gd name="connsiteY177" fmla="*/ 4900971 h 6467738"/>
                <a:gd name="connsiteX178" fmla="*/ 3221934 w 4507861"/>
                <a:gd name="connsiteY178" fmla="*/ 4887498 h 6467738"/>
                <a:gd name="connsiteX179" fmla="*/ 3253416 w 4507861"/>
                <a:gd name="connsiteY179" fmla="*/ 4869450 h 6467738"/>
                <a:gd name="connsiteX180" fmla="*/ 3402311 w 4507861"/>
                <a:gd name="connsiteY180" fmla="*/ 4764601 h 6467738"/>
                <a:gd name="connsiteX181" fmla="*/ 3402389 w 4507861"/>
                <a:gd name="connsiteY181" fmla="*/ 4764548 h 6467738"/>
                <a:gd name="connsiteX182" fmla="*/ 3588254 w 4507861"/>
                <a:gd name="connsiteY182" fmla="*/ 4600544 h 6467738"/>
                <a:gd name="connsiteX183" fmla="*/ 3588255 w 4507861"/>
                <a:gd name="connsiteY183" fmla="*/ 4600543 h 6467738"/>
                <a:gd name="connsiteX184" fmla="*/ 3402388 w 4507861"/>
                <a:gd name="connsiteY184" fmla="*/ 4764546 h 6467738"/>
                <a:gd name="connsiteX185" fmla="*/ 3402311 w 4507861"/>
                <a:gd name="connsiteY185" fmla="*/ 4764601 h 6467738"/>
                <a:gd name="connsiteX186" fmla="*/ 3221934 w 4507861"/>
                <a:gd name="connsiteY186" fmla="*/ 4887498 h 6467738"/>
                <a:gd name="connsiteX187" fmla="*/ 3166368 w 4507861"/>
                <a:gd name="connsiteY187" fmla="*/ 4919352 h 6467738"/>
                <a:gd name="connsiteX188" fmla="*/ 3025225 w 4507861"/>
                <a:gd name="connsiteY188" fmla="*/ 4991838 h 6467738"/>
                <a:gd name="connsiteX189" fmla="*/ 2967887 w 4507861"/>
                <a:gd name="connsiteY189" fmla="*/ 5018023 h 6467738"/>
                <a:gd name="connsiteX190" fmla="*/ 2769427 w 4507861"/>
                <a:gd name="connsiteY190" fmla="*/ 5090993 h 6467738"/>
                <a:gd name="connsiteX191" fmla="*/ 2769344 w 4507861"/>
                <a:gd name="connsiteY191" fmla="*/ 5091022 h 6467738"/>
                <a:gd name="connsiteX192" fmla="*/ 2760289 w 4507861"/>
                <a:gd name="connsiteY192" fmla="*/ 5093273 h 6467738"/>
                <a:gd name="connsiteX193" fmla="*/ 2696467 w 4507861"/>
                <a:gd name="connsiteY193" fmla="*/ 5030485 h 6467738"/>
                <a:gd name="connsiteX194" fmla="*/ 2460369 w 4507861"/>
                <a:gd name="connsiteY194" fmla="*/ 4952402 h 6467738"/>
                <a:gd name="connsiteX195" fmla="*/ 2375266 w 4507861"/>
                <a:gd name="connsiteY195" fmla="*/ 4961691 h 6467738"/>
                <a:gd name="connsiteX196" fmla="*/ 2360694 w 4507861"/>
                <a:gd name="connsiteY196" fmla="*/ 4966588 h 6467738"/>
                <a:gd name="connsiteX197" fmla="*/ 2621974 w 4507861"/>
                <a:gd name="connsiteY197" fmla="*/ 5127658 h 6467738"/>
                <a:gd name="connsiteX198" fmla="*/ 2587947 w 4507861"/>
                <a:gd name="connsiteY198" fmla="*/ 5136117 h 6467738"/>
                <a:gd name="connsiteX199" fmla="*/ 2033263 w 4507861"/>
                <a:gd name="connsiteY199" fmla="*/ 5165281 h 6467738"/>
                <a:gd name="connsiteX200" fmla="*/ 1917970 w 4507861"/>
                <a:gd name="connsiteY200" fmla="*/ 5149177 h 6467738"/>
                <a:gd name="connsiteX201" fmla="*/ 1864905 w 4507861"/>
                <a:gd name="connsiteY201" fmla="*/ 5118540 h 6467738"/>
                <a:gd name="connsiteX202" fmla="*/ 1917971 w 4507861"/>
                <a:gd name="connsiteY202" fmla="*/ 5149178 h 6467738"/>
                <a:gd name="connsiteX203" fmla="*/ 1849453 w 4507861"/>
                <a:gd name="connsiteY203" fmla="*/ 5139607 h 6467738"/>
                <a:gd name="connsiteX204" fmla="*/ 854164 w 4507861"/>
                <a:gd name="connsiteY204" fmla="*/ 4613464 h 6467738"/>
                <a:gd name="connsiteX205" fmla="*/ 761494 w 4507861"/>
                <a:gd name="connsiteY205" fmla="*/ 4514057 h 6467738"/>
                <a:gd name="connsiteX206" fmla="*/ 698720 w 4507861"/>
                <a:gd name="connsiteY206" fmla="*/ 4436451 h 6467738"/>
                <a:gd name="connsiteX207" fmla="*/ 600148 w 4507861"/>
                <a:gd name="connsiteY207" fmla="*/ 4350538 h 6467738"/>
                <a:gd name="connsiteX208" fmla="*/ 0 w 4507861"/>
                <a:gd name="connsiteY208" fmla="*/ 2867288 h 6467738"/>
                <a:gd name="connsiteX209" fmla="*/ 74145 w 4507861"/>
                <a:gd name="connsiteY209" fmla="*/ 2295689 h 6467738"/>
                <a:gd name="connsiteX210" fmla="*/ 113633 w 4507861"/>
                <a:gd name="connsiteY210" fmla="*/ 2169936 h 6467738"/>
                <a:gd name="connsiteX211" fmla="*/ 117645 w 4507861"/>
                <a:gd name="connsiteY211" fmla="*/ 2175093 h 6467738"/>
                <a:gd name="connsiteX212" fmla="*/ 224846 w 4507861"/>
                <a:gd name="connsiteY212" fmla="*/ 2359218 h 6467738"/>
                <a:gd name="connsiteX213" fmla="*/ 245644 w 4507861"/>
                <a:gd name="connsiteY213" fmla="*/ 2410560 h 6467738"/>
                <a:gd name="connsiteX214" fmla="*/ 202949 w 4507861"/>
                <a:gd name="connsiteY214" fmla="*/ 2530797 h 6467738"/>
                <a:gd name="connsiteX215" fmla="*/ 141484 w 4507861"/>
                <a:gd name="connsiteY215" fmla="*/ 2898072 h 6467738"/>
                <a:gd name="connsiteX216" fmla="*/ 139738 w 4507861"/>
                <a:gd name="connsiteY216" fmla="*/ 2950901 h 6467738"/>
                <a:gd name="connsiteX217" fmla="*/ 157992 w 4507861"/>
                <a:gd name="connsiteY217" fmla="*/ 2900076 h 6467738"/>
                <a:gd name="connsiteX218" fmla="*/ 382891 w 4507861"/>
                <a:gd name="connsiteY218" fmla="*/ 2571080 h 6467738"/>
                <a:gd name="connsiteX219" fmla="*/ 445763 w 4507861"/>
                <a:gd name="connsiteY219" fmla="*/ 2551033 h 6467738"/>
                <a:gd name="connsiteX220" fmla="*/ 469142 w 4507861"/>
                <a:gd name="connsiteY220" fmla="*/ 2573044 h 6467738"/>
                <a:gd name="connsiteX221" fmla="*/ 509159 w 4507861"/>
                <a:gd name="connsiteY221" fmla="*/ 2610716 h 6467738"/>
                <a:gd name="connsiteX222" fmla="*/ 532517 w 4507861"/>
                <a:gd name="connsiteY222" fmla="*/ 2637579 h 6467738"/>
                <a:gd name="connsiteX223" fmla="*/ 537310 w 4507861"/>
                <a:gd name="connsiteY223" fmla="*/ 2640790 h 6467738"/>
                <a:gd name="connsiteX224" fmla="*/ 552811 w 4507861"/>
                <a:gd name="connsiteY224" fmla="*/ 2635000 h 6467738"/>
                <a:gd name="connsiteX225" fmla="*/ 605384 w 4507861"/>
                <a:gd name="connsiteY225" fmla="*/ 2539797 h 6467738"/>
                <a:gd name="connsiteX226" fmla="*/ 609345 w 4507861"/>
                <a:gd name="connsiteY226" fmla="*/ 2538348 h 6467738"/>
                <a:gd name="connsiteX227" fmla="*/ 601277 w 4507861"/>
                <a:gd name="connsiteY227" fmla="*/ 2505936 h 6467738"/>
                <a:gd name="connsiteX228" fmla="*/ 564116 w 4507861"/>
                <a:gd name="connsiteY228" fmla="*/ 2459000 h 6467738"/>
                <a:gd name="connsiteX229" fmla="*/ 525904 w 4507861"/>
                <a:gd name="connsiteY229" fmla="*/ 2436058 h 6467738"/>
                <a:gd name="connsiteX230" fmla="*/ 572338 w 4507861"/>
                <a:gd name="connsiteY230" fmla="*/ 2336802 h 6467738"/>
                <a:gd name="connsiteX231" fmla="*/ 919607 w 4507861"/>
                <a:gd name="connsiteY231" fmla="*/ 1867195 h 6467738"/>
                <a:gd name="connsiteX232" fmla="*/ 1738515 w 4507861"/>
                <a:gd name="connsiteY232" fmla="*/ 1376716 h 6467738"/>
                <a:gd name="connsiteX233" fmla="*/ 1747571 w 4507861"/>
                <a:gd name="connsiteY233" fmla="*/ 1374463 h 6467738"/>
                <a:gd name="connsiteX234" fmla="*/ 1811393 w 4507861"/>
                <a:gd name="connsiteY234" fmla="*/ 1437252 h 6467738"/>
                <a:gd name="connsiteX235" fmla="*/ 2047492 w 4507861"/>
                <a:gd name="connsiteY235" fmla="*/ 1515334 h 6467738"/>
                <a:gd name="connsiteX236" fmla="*/ 2132595 w 4507861"/>
                <a:gd name="connsiteY236" fmla="*/ 1506046 h 6467738"/>
                <a:gd name="connsiteX237" fmla="*/ 2147167 w 4507861"/>
                <a:gd name="connsiteY237" fmla="*/ 1501148 h 6467738"/>
                <a:gd name="connsiteX238" fmla="*/ 1885887 w 4507861"/>
                <a:gd name="connsiteY238" fmla="*/ 1340081 h 6467738"/>
                <a:gd name="connsiteX239" fmla="*/ 1885886 w 4507861"/>
                <a:gd name="connsiteY239" fmla="*/ 1340081 h 6467738"/>
                <a:gd name="connsiteX240" fmla="*/ 1645775 w 4507861"/>
                <a:gd name="connsiteY240" fmla="*/ 1192061 h 6467738"/>
                <a:gd name="connsiteX241" fmla="*/ 1650076 w 4507861"/>
                <a:gd name="connsiteY241" fmla="*/ 1207066 h 6467738"/>
                <a:gd name="connsiteX242" fmla="*/ 1532132 w 4507861"/>
                <a:gd name="connsiteY242" fmla="*/ 1108098 h 6467738"/>
                <a:gd name="connsiteX243" fmla="*/ 1532131 w 4507861"/>
                <a:gd name="connsiteY243" fmla="*/ 1108099 h 6467738"/>
                <a:gd name="connsiteX244" fmla="*/ 1159208 w 4507861"/>
                <a:gd name="connsiteY244" fmla="*/ 795180 h 6467738"/>
                <a:gd name="connsiteX245" fmla="*/ 1296902 w 4507861"/>
                <a:gd name="connsiteY245" fmla="*/ 643166 h 6467738"/>
                <a:gd name="connsiteX246" fmla="*/ 1521806 w 4507861"/>
                <a:gd name="connsiteY246" fmla="*/ 584908 h 6467738"/>
                <a:gd name="connsiteX247" fmla="*/ 2959109 w 4507861"/>
                <a:gd name="connsiteY247" fmla="*/ 584907 h 6467738"/>
                <a:gd name="connsiteX248" fmla="*/ 3184013 w 4507861"/>
                <a:gd name="connsiteY248" fmla="*/ 643165 h 6467738"/>
                <a:gd name="connsiteX249" fmla="*/ 3321708 w 4507861"/>
                <a:gd name="connsiteY249" fmla="*/ 795180 h 6467738"/>
                <a:gd name="connsiteX250" fmla="*/ 2948785 w 4507861"/>
                <a:gd name="connsiteY250" fmla="*/ 1108100 h 6467738"/>
                <a:gd name="connsiteX251" fmla="*/ 2948784 w 4507861"/>
                <a:gd name="connsiteY251" fmla="*/ 1108099 h 6467738"/>
                <a:gd name="connsiteX252" fmla="*/ 2727272 w 4507861"/>
                <a:gd name="connsiteY252" fmla="*/ 1293968 h 6467738"/>
                <a:gd name="connsiteX253" fmla="*/ 2329147 w 4507861"/>
                <a:gd name="connsiteY253" fmla="*/ 1064108 h 6467738"/>
                <a:gd name="connsiteX254" fmla="*/ 2824939 w 4507861"/>
                <a:gd name="connsiteY254" fmla="*/ 648089 h 6467738"/>
                <a:gd name="connsiteX255" fmla="*/ 2837821 w 4507861"/>
                <a:gd name="connsiteY255" fmla="*/ 637283 h 6467738"/>
                <a:gd name="connsiteX256" fmla="*/ 2959109 w 4507861"/>
                <a:gd name="connsiteY256" fmla="*/ 584907 h 6467738"/>
                <a:gd name="connsiteX257" fmla="*/ 2240460 w 4507861"/>
                <a:gd name="connsiteY257" fmla="*/ 0 h 6467738"/>
                <a:gd name="connsiteX258" fmla="*/ 2722372 w 4507861"/>
                <a:gd name="connsiteY258" fmla="*/ 456783 h 6467738"/>
                <a:gd name="connsiteX259" fmla="*/ 2792736 w 4507861"/>
                <a:gd name="connsiteY259" fmla="*/ 564991 h 6467738"/>
                <a:gd name="connsiteX260" fmla="*/ 2775321 w 4507861"/>
                <a:gd name="connsiteY260" fmla="*/ 550657 h 6467738"/>
                <a:gd name="connsiteX261" fmla="*/ 2474594 w 4507861"/>
                <a:gd name="connsiteY261" fmla="*/ 759857 h 6467738"/>
                <a:gd name="connsiteX262" fmla="*/ 2447142 w 4507861"/>
                <a:gd name="connsiteY262" fmla="*/ 704716 h 6467738"/>
                <a:gd name="connsiteX263" fmla="*/ 2240458 w 4507861"/>
                <a:gd name="connsiteY263" fmla="*/ 464407 h 6467738"/>
                <a:gd name="connsiteX264" fmla="*/ 2033776 w 4507861"/>
                <a:gd name="connsiteY264" fmla="*/ 704715 h 6467738"/>
                <a:gd name="connsiteX265" fmla="*/ 2006323 w 4507861"/>
                <a:gd name="connsiteY265" fmla="*/ 759858 h 6467738"/>
                <a:gd name="connsiteX266" fmla="*/ 1705594 w 4507861"/>
                <a:gd name="connsiteY266" fmla="*/ 550657 h 6467738"/>
                <a:gd name="connsiteX267" fmla="*/ 1688183 w 4507861"/>
                <a:gd name="connsiteY267" fmla="*/ 564988 h 6467738"/>
                <a:gd name="connsiteX268" fmla="*/ 1758545 w 4507861"/>
                <a:gd name="connsiteY268" fmla="*/ 456783 h 6467738"/>
                <a:gd name="connsiteX269" fmla="*/ 2240460 w 4507861"/>
                <a:gd name="connsiteY269" fmla="*/ 0 h 646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4507861" h="6467738">
                  <a:moveTo>
                    <a:pt x="2033268" y="5707881"/>
                  </a:moveTo>
                  <a:lnTo>
                    <a:pt x="2060719" y="5763023"/>
                  </a:lnTo>
                  <a:cubicBezTo>
                    <a:pt x="2129614" y="5888899"/>
                    <a:pt x="2217297" y="6003331"/>
                    <a:pt x="2267403" y="6003332"/>
                  </a:cubicBezTo>
                  <a:cubicBezTo>
                    <a:pt x="2317507" y="6003332"/>
                    <a:pt x="2405192" y="5888900"/>
                    <a:pt x="2474085" y="5763023"/>
                  </a:cubicBezTo>
                  <a:lnTo>
                    <a:pt x="2501537" y="5707881"/>
                  </a:lnTo>
                  <a:lnTo>
                    <a:pt x="2802265" y="5917082"/>
                  </a:lnTo>
                  <a:lnTo>
                    <a:pt x="2819678" y="5902751"/>
                  </a:lnTo>
                  <a:lnTo>
                    <a:pt x="2749314" y="6010956"/>
                  </a:lnTo>
                  <a:cubicBezTo>
                    <a:pt x="2579051" y="6261282"/>
                    <a:pt x="2384727" y="6467738"/>
                    <a:pt x="2267401" y="6467738"/>
                  </a:cubicBezTo>
                  <a:cubicBezTo>
                    <a:pt x="2150075" y="6467738"/>
                    <a:pt x="1955751" y="6261284"/>
                    <a:pt x="1785489" y="6010954"/>
                  </a:cubicBezTo>
                  <a:lnTo>
                    <a:pt x="1715123" y="5902748"/>
                  </a:lnTo>
                  <a:lnTo>
                    <a:pt x="1732539" y="5917082"/>
                  </a:lnTo>
                  <a:close/>
                  <a:moveTo>
                    <a:pt x="1780588" y="5173770"/>
                  </a:moveTo>
                  <a:lnTo>
                    <a:pt x="2178714" y="5403630"/>
                  </a:lnTo>
                  <a:lnTo>
                    <a:pt x="1682922" y="5819649"/>
                  </a:lnTo>
                  <a:lnTo>
                    <a:pt x="1670040" y="5830455"/>
                  </a:lnTo>
                  <a:cubicBezTo>
                    <a:pt x="1629609" y="5847914"/>
                    <a:pt x="1605458" y="5884645"/>
                    <a:pt x="1548752" y="5882832"/>
                  </a:cubicBezTo>
                  <a:cubicBezTo>
                    <a:pt x="1492044" y="5881018"/>
                    <a:pt x="1398309" y="5874191"/>
                    <a:pt x="1323848" y="5824573"/>
                  </a:cubicBezTo>
                  <a:cubicBezTo>
                    <a:pt x="1249386" y="5774955"/>
                    <a:pt x="1146948" y="5750047"/>
                    <a:pt x="1186152" y="5672559"/>
                  </a:cubicBezTo>
                  <a:cubicBezTo>
                    <a:pt x="1225358" y="5595069"/>
                    <a:pt x="1496923" y="5411791"/>
                    <a:pt x="1559075" y="5359640"/>
                  </a:cubicBezTo>
                  <a:lnTo>
                    <a:pt x="1559078" y="5359641"/>
                  </a:lnTo>
                  <a:close/>
                  <a:moveTo>
                    <a:pt x="2621975" y="5127658"/>
                  </a:moveTo>
                  <a:lnTo>
                    <a:pt x="2862086" y="5275677"/>
                  </a:lnTo>
                  <a:lnTo>
                    <a:pt x="2857784" y="5260673"/>
                  </a:lnTo>
                  <a:lnTo>
                    <a:pt x="2975729" y="5359640"/>
                  </a:lnTo>
                  <a:lnTo>
                    <a:pt x="2975730" y="5359639"/>
                  </a:lnTo>
                  <a:cubicBezTo>
                    <a:pt x="3037884" y="5411792"/>
                    <a:pt x="3309448" y="5595069"/>
                    <a:pt x="3348652" y="5672559"/>
                  </a:cubicBezTo>
                  <a:cubicBezTo>
                    <a:pt x="3387858" y="5750047"/>
                    <a:pt x="3285419" y="5774954"/>
                    <a:pt x="3210958" y="5824572"/>
                  </a:cubicBezTo>
                  <a:cubicBezTo>
                    <a:pt x="3136497" y="5874191"/>
                    <a:pt x="3042762" y="5881019"/>
                    <a:pt x="2986055" y="5882833"/>
                  </a:cubicBezTo>
                  <a:cubicBezTo>
                    <a:pt x="2929347" y="5884645"/>
                    <a:pt x="2905197" y="5847913"/>
                    <a:pt x="2864766" y="5830456"/>
                  </a:cubicBezTo>
                  <a:cubicBezTo>
                    <a:pt x="2860474" y="5826853"/>
                    <a:pt x="2856179" y="5823252"/>
                    <a:pt x="2851885" y="5819649"/>
                  </a:cubicBezTo>
                  <a:lnTo>
                    <a:pt x="2267404" y="5329211"/>
                  </a:lnTo>
                  <a:lnTo>
                    <a:pt x="2252074" y="5342072"/>
                  </a:lnTo>
                  <a:lnTo>
                    <a:pt x="1917971" y="5149178"/>
                  </a:lnTo>
                  <a:lnTo>
                    <a:pt x="2033264" y="5165282"/>
                  </a:lnTo>
                  <a:cubicBezTo>
                    <a:pt x="2218034" y="5182103"/>
                    <a:pt x="2404989" y="5172371"/>
                    <a:pt x="2587947" y="5136118"/>
                  </a:cubicBezTo>
                  <a:close/>
                  <a:moveTo>
                    <a:pt x="687986" y="4081927"/>
                  </a:moveTo>
                  <a:lnTo>
                    <a:pt x="683831" y="4170161"/>
                  </a:lnTo>
                  <a:cubicBezTo>
                    <a:pt x="697835" y="4212511"/>
                    <a:pt x="753907" y="4301296"/>
                    <a:pt x="759315" y="4306393"/>
                  </a:cubicBezTo>
                  <a:cubicBezTo>
                    <a:pt x="764722" y="4311491"/>
                    <a:pt x="730281" y="4243095"/>
                    <a:pt x="716278" y="4200745"/>
                  </a:cubicBezTo>
                  <a:close/>
                  <a:moveTo>
                    <a:pt x="490944" y="3093993"/>
                  </a:moveTo>
                  <a:lnTo>
                    <a:pt x="486489" y="3100523"/>
                  </a:lnTo>
                  <a:lnTo>
                    <a:pt x="486489" y="3100524"/>
                  </a:lnTo>
                  <a:lnTo>
                    <a:pt x="479992" y="3110043"/>
                  </a:lnTo>
                  <a:cubicBezTo>
                    <a:pt x="451315" y="3145742"/>
                    <a:pt x="387450" y="3200650"/>
                    <a:pt x="372903" y="3251906"/>
                  </a:cubicBezTo>
                  <a:cubicBezTo>
                    <a:pt x="353508" y="3320249"/>
                    <a:pt x="369633" y="3542965"/>
                    <a:pt x="377440" y="3491647"/>
                  </a:cubicBezTo>
                  <a:cubicBezTo>
                    <a:pt x="384722" y="3502787"/>
                    <a:pt x="397203" y="3365909"/>
                    <a:pt x="410248" y="3297566"/>
                  </a:cubicBezTo>
                  <a:lnTo>
                    <a:pt x="486489" y="3100524"/>
                  </a:lnTo>
                  <a:close/>
                  <a:moveTo>
                    <a:pt x="493813" y="3081592"/>
                  </a:moveTo>
                  <a:lnTo>
                    <a:pt x="492711" y="3086430"/>
                  </a:lnTo>
                  <a:lnTo>
                    <a:pt x="493813" y="3081593"/>
                  </a:lnTo>
                  <a:close/>
                  <a:moveTo>
                    <a:pt x="4133653" y="2968854"/>
                  </a:moveTo>
                  <a:cubicBezTo>
                    <a:pt x="4132504" y="2967542"/>
                    <a:pt x="4131398" y="2969675"/>
                    <a:pt x="4130421" y="2976089"/>
                  </a:cubicBezTo>
                  <a:cubicBezTo>
                    <a:pt x="4123140" y="2964951"/>
                    <a:pt x="4110658" y="3101829"/>
                    <a:pt x="4097613" y="3170171"/>
                  </a:cubicBezTo>
                  <a:lnTo>
                    <a:pt x="4021372" y="3367214"/>
                  </a:lnTo>
                  <a:lnTo>
                    <a:pt x="4016852" y="3373839"/>
                  </a:lnTo>
                  <a:cubicBezTo>
                    <a:pt x="4014418" y="3378616"/>
                    <a:pt x="4013352" y="3382753"/>
                    <a:pt x="4014047" y="3386147"/>
                  </a:cubicBezTo>
                  <a:lnTo>
                    <a:pt x="4021372" y="3367214"/>
                  </a:lnTo>
                  <a:lnTo>
                    <a:pt x="4027868" y="3357695"/>
                  </a:lnTo>
                  <a:cubicBezTo>
                    <a:pt x="4056546" y="3321996"/>
                    <a:pt x="4120411" y="3267087"/>
                    <a:pt x="4134958" y="3215830"/>
                  </a:cubicBezTo>
                  <a:cubicBezTo>
                    <a:pt x="4151930" y="3156031"/>
                    <a:pt x="4141705" y="2978040"/>
                    <a:pt x="4133653" y="2968854"/>
                  </a:cubicBezTo>
                  <a:close/>
                  <a:moveTo>
                    <a:pt x="429129" y="2686102"/>
                  </a:moveTo>
                  <a:cubicBezTo>
                    <a:pt x="382780" y="2840451"/>
                    <a:pt x="356011" y="2999275"/>
                    <a:pt x="348843" y="3158649"/>
                  </a:cubicBezTo>
                  <a:lnTo>
                    <a:pt x="348843" y="3158649"/>
                  </a:lnTo>
                  <a:lnTo>
                    <a:pt x="348843" y="3158649"/>
                  </a:lnTo>
                  <a:cubicBezTo>
                    <a:pt x="345258" y="3238336"/>
                    <a:pt x="346574" y="3318161"/>
                    <a:pt x="352792" y="3397632"/>
                  </a:cubicBezTo>
                  <a:lnTo>
                    <a:pt x="375352" y="3557801"/>
                  </a:lnTo>
                  <a:lnTo>
                    <a:pt x="386154" y="3634494"/>
                  </a:lnTo>
                  <a:lnTo>
                    <a:pt x="386154" y="3634494"/>
                  </a:lnTo>
                  <a:lnTo>
                    <a:pt x="386154" y="3634495"/>
                  </a:lnTo>
                  <a:lnTo>
                    <a:pt x="395587" y="3669318"/>
                  </a:lnTo>
                  <a:lnTo>
                    <a:pt x="448944" y="3866294"/>
                  </a:lnTo>
                  <a:cubicBezTo>
                    <a:pt x="526452" y="4094580"/>
                    <a:pt x="648122" y="4310857"/>
                    <a:pt x="814015" y="4501875"/>
                  </a:cubicBezTo>
                  <a:lnTo>
                    <a:pt x="844384" y="4534452"/>
                  </a:lnTo>
                  <a:lnTo>
                    <a:pt x="906685" y="4601283"/>
                  </a:lnTo>
                  <a:lnTo>
                    <a:pt x="906686" y="4601284"/>
                  </a:lnTo>
                  <a:lnTo>
                    <a:pt x="906686" y="4601284"/>
                  </a:lnTo>
                  <a:lnTo>
                    <a:pt x="1034878" y="4717780"/>
                  </a:lnTo>
                  <a:lnTo>
                    <a:pt x="1043453" y="4725573"/>
                  </a:lnTo>
                  <a:lnTo>
                    <a:pt x="1043453" y="4725573"/>
                  </a:lnTo>
                  <a:lnTo>
                    <a:pt x="1043453" y="4725573"/>
                  </a:lnTo>
                  <a:cubicBezTo>
                    <a:pt x="1137625" y="4803234"/>
                    <a:pt x="1237533" y="4870500"/>
                    <a:pt x="1341667" y="4927378"/>
                  </a:cubicBezTo>
                  <a:cubicBezTo>
                    <a:pt x="1289600" y="4898939"/>
                    <a:pt x="1238589" y="4867903"/>
                    <a:pt x="1188824" y="4834269"/>
                  </a:cubicBezTo>
                  <a:lnTo>
                    <a:pt x="1043453" y="4725573"/>
                  </a:lnTo>
                  <a:lnTo>
                    <a:pt x="1034878" y="4717780"/>
                  </a:lnTo>
                  <a:lnTo>
                    <a:pt x="906686" y="4601284"/>
                  </a:lnTo>
                  <a:lnTo>
                    <a:pt x="844384" y="4534452"/>
                  </a:lnTo>
                  <a:lnTo>
                    <a:pt x="814016" y="4501876"/>
                  </a:lnTo>
                  <a:cubicBezTo>
                    <a:pt x="648122" y="4310857"/>
                    <a:pt x="526452" y="4094581"/>
                    <a:pt x="448944" y="3866294"/>
                  </a:cubicBezTo>
                  <a:lnTo>
                    <a:pt x="395587" y="3669318"/>
                  </a:lnTo>
                  <a:lnTo>
                    <a:pt x="386154" y="3634494"/>
                  </a:lnTo>
                  <a:lnTo>
                    <a:pt x="375352" y="3557801"/>
                  </a:lnTo>
                  <a:lnTo>
                    <a:pt x="352792" y="3397631"/>
                  </a:lnTo>
                  <a:lnTo>
                    <a:pt x="348843" y="3158649"/>
                  </a:lnTo>
                  <a:lnTo>
                    <a:pt x="374293" y="2920492"/>
                  </a:lnTo>
                  <a:cubicBezTo>
                    <a:pt x="387675" y="2841570"/>
                    <a:pt x="405954" y="2763277"/>
                    <a:pt x="429129" y="2686102"/>
                  </a:cubicBezTo>
                  <a:close/>
                  <a:moveTo>
                    <a:pt x="3748546" y="2161344"/>
                  </a:moveTo>
                  <a:cubicBezTo>
                    <a:pt x="3743139" y="2156246"/>
                    <a:pt x="3777579" y="2224642"/>
                    <a:pt x="3791583" y="2266991"/>
                  </a:cubicBezTo>
                  <a:lnTo>
                    <a:pt x="3819876" y="2385810"/>
                  </a:lnTo>
                  <a:lnTo>
                    <a:pt x="3824031" y="2297575"/>
                  </a:lnTo>
                  <a:cubicBezTo>
                    <a:pt x="3810026" y="2255225"/>
                    <a:pt x="3753954" y="2166441"/>
                    <a:pt x="3748546" y="2161344"/>
                  </a:cubicBezTo>
                  <a:close/>
                  <a:moveTo>
                    <a:pt x="3403032" y="1694855"/>
                  </a:moveTo>
                  <a:lnTo>
                    <a:pt x="3416851" y="1704201"/>
                  </a:lnTo>
                  <a:lnTo>
                    <a:pt x="3416852" y="1704200"/>
                  </a:lnTo>
                  <a:close/>
                  <a:moveTo>
                    <a:pt x="1746860" y="1373764"/>
                  </a:moveTo>
                  <a:lnTo>
                    <a:pt x="1747571" y="1374463"/>
                  </a:lnTo>
                  <a:lnTo>
                    <a:pt x="1738516" y="1376713"/>
                  </a:lnTo>
                  <a:cubicBezTo>
                    <a:pt x="1439172" y="1466602"/>
                    <a:pt x="1156660" y="1630140"/>
                    <a:pt x="919608" y="1867193"/>
                  </a:cubicBezTo>
                  <a:cubicBezTo>
                    <a:pt x="777377" y="2009423"/>
                    <a:pt x="661610" y="2168021"/>
                    <a:pt x="572338" y="2336800"/>
                  </a:cubicBezTo>
                  <a:lnTo>
                    <a:pt x="525904" y="2436057"/>
                  </a:lnTo>
                  <a:lnTo>
                    <a:pt x="502113" y="2421772"/>
                  </a:lnTo>
                  <a:lnTo>
                    <a:pt x="488186" y="2416592"/>
                  </a:lnTo>
                  <a:lnTo>
                    <a:pt x="519815" y="2348982"/>
                  </a:lnTo>
                  <a:cubicBezTo>
                    <a:pt x="609088" y="2180201"/>
                    <a:pt x="724854" y="2021604"/>
                    <a:pt x="867085" y="1879373"/>
                  </a:cubicBezTo>
                  <a:cubicBezTo>
                    <a:pt x="1104137" y="1642322"/>
                    <a:pt x="1386651" y="1478784"/>
                    <a:pt x="1685995" y="1388894"/>
                  </a:cubicBezTo>
                  <a:close/>
                  <a:moveTo>
                    <a:pt x="2196576" y="1297136"/>
                  </a:moveTo>
                  <a:lnTo>
                    <a:pt x="2165903" y="1300960"/>
                  </a:lnTo>
                  <a:lnTo>
                    <a:pt x="2227504" y="1297728"/>
                  </a:lnTo>
                  <a:close/>
                  <a:moveTo>
                    <a:pt x="1521806" y="584908"/>
                  </a:moveTo>
                  <a:cubicBezTo>
                    <a:pt x="1578514" y="583093"/>
                    <a:pt x="1602664" y="619825"/>
                    <a:pt x="1643094" y="637283"/>
                  </a:cubicBezTo>
                  <a:cubicBezTo>
                    <a:pt x="1647388" y="640887"/>
                    <a:pt x="1651682" y="644486"/>
                    <a:pt x="1655976" y="648090"/>
                  </a:cubicBezTo>
                  <a:lnTo>
                    <a:pt x="2240458" y="1138529"/>
                  </a:lnTo>
                  <a:lnTo>
                    <a:pt x="2255785" y="1125668"/>
                  </a:lnTo>
                  <a:lnTo>
                    <a:pt x="2589887" y="1318560"/>
                  </a:lnTo>
                  <a:lnTo>
                    <a:pt x="2589889" y="1318561"/>
                  </a:lnTo>
                  <a:lnTo>
                    <a:pt x="2658408" y="1328130"/>
                  </a:lnTo>
                  <a:cubicBezTo>
                    <a:pt x="3023656" y="1397184"/>
                    <a:pt x="3371911" y="1572487"/>
                    <a:pt x="3653697" y="1854274"/>
                  </a:cubicBezTo>
                  <a:cubicBezTo>
                    <a:pt x="3685985" y="1886561"/>
                    <a:pt x="3716875" y="1919722"/>
                    <a:pt x="3746366" y="1953681"/>
                  </a:cubicBezTo>
                  <a:lnTo>
                    <a:pt x="3809141" y="2031286"/>
                  </a:lnTo>
                  <a:cubicBezTo>
                    <a:pt x="3841998" y="2059924"/>
                    <a:pt x="3874855" y="2088562"/>
                    <a:pt x="3907713" y="2117199"/>
                  </a:cubicBezTo>
                  <a:cubicBezTo>
                    <a:pt x="4274238" y="2469756"/>
                    <a:pt x="4507861" y="3003304"/>
                    <a:pt x="4507861" y="3600449"/>
                  </a:cubicBezTo>
                  <a:cubicBezTo>
                    <a:pt x="4507859" y="3799498"/>
                    <a:pt x="4481902" y="3991480"/>
                    <a:pt x="4433716" y="4172047"/>
                  </a:cubicBezTo>
                  <a:lnTo>
                    <a:pt x="4394229" y="4297803"/>
                  </a:lnTo>
                  <a:lnTo>
                    <a:pt x="4390216" y="4292645"/>
                  </a:lnTo>
                  <a:cubicBezTo>
                    <a:pt x="4348516" y="4233930"/>
                    <a:pt x="4312584" y="4172401"/>
                    <a:pt x="4283015" y="4108519"/>
                  </a:cubicBezTo>
                  <a:lnTo>
                    <a:pt x="4262218" y="4057179"/>
                  </a:lnTo>
                  <a:lnTo>
                    <a:pt x="4304913" y="3936940"/>
                  </a:lnTo>
                  <a:cubicBezTo>
                    <a:pt x="4336684" y="3822114"/>
                    <a:pt x="4357805" y="3698724"/>
                    <a:pt x="4366379" y="3569667"/>
                  </a:cubicBezTo>
                  <a:lnTo>
                    <a:pt x="4368123" y="3516836"/>
                  </a:lnTo>
                  <a:lnTo>
                    <a:pt x="4349868" y="3567663"/>
                  </a:lnTo>
                  <a:cubicBezTo>
                    <a:pt x="4299957" y="3686660"/>
                    <a:pt x="4225032" y="3795608"/>
                    <a:pt x="4124970" y="3896657"/>
                  </a:cubicBezTo>
                  <a:lnTo>
                    <a:pt x="4062099" y="3916704"/>
                  </a:lnTo>
                  <a:lnTo>
                    <a:pt x="4038719" y="3894692"/>
                  </a:lnTo>
                  <a:lnTo>
                    <a:pt x="4078733" y="3781635"/>
                  </a:lnTo>
                  <a:cubicBezTo>
                    <a:pt x="4171884" y="3471429"/>
                    <a:pt x="4185944" y="3143149"/>
                    <a:pt x="4120762" y="2828658"/>
                  </a:cubicBezTo>
                  <a:cubicBezTo>
                    <a:pt x="4185944" y="3143149"/>
                    <a:pt x="4171883" y="3471428"/>
                    <a:pt x="4078732" y="3781634"/>
                  </a:cubicBezTo>
                  <a:lnTo>
                    <a:pt x="4038719" y="3894692"/>
                  </a:lnTo>
                  <a:lnTo>
                    <a:pt x="3998702" y="3857021"/>
                  </a:lnTo>
                  <a:lnTo>
                    <a:pt x="3975344" y="3830158"/>
                  </a:lnTo>
                  <a:cubicBezTo>
                    <a:pt x="3973746" y="3829087"/>
                    <a:pt x="3972148" y="3828018"/>
                    <a:pt x="3970551" y="3826948"/>
                  </a:cubicBezTo>
                  <a:lnTo>
                    <a:pt x="3955052" y="3832736"/>
                  </a:lnTo>
                  <a:cubicBezTo>
                    <a:pt x="3935768" y="3854330"/>
                    <a:pt x="3911898" y="3911830"/>
                    <a:pt x="3902476" y="3927940"/>
                  </a:cubicBezTo>
                  <a:lnTo>
                    <a:pt x="3898516" y="3929389"/>
                  </a:lnTo>
                  <a:lnTo>
                    <a:pt x="3906584" y="3961801"/>
                  </a:lnTo>
                  <a:cubicBezTo>
                    <a:pt x="3914174" y="3979065"/>
                    <a:pt x="3926889" y="3994710"/>
                    <a:pt x="3943745" y="4008738"/>
                  </a:cubicBezTo>
                  <a:lnTo>
                    <a:pt x="3981957" y="4031680"/>
                  </a:lnTo>
                  <a:lnTo>
                    <a:pt x="3935524" y="4130935"/>
                  </a:lnTo>
                  <a:cubicBezTo>
                    <a:pt x="3868569" y="4257520"/>
                    <a:pt x="3786712" y="4378377"/>
                    <a:pt x="3689965" y="4490898"/>
                  </a:cubicBezTo>
                  <a:lnTo>
                    <a:pt x="3589629" y="4599061"/>
                  </a:lnTo>
                  <a:lnTo>
                    <a:pt x="3689965" y="4490899"/>
                  </a:lnTo>
                  <a:cubicBezTo>
                    <a:pt x="3786712" y="4378378"/>
                    <a:pt x="3868569" y="4257521"/>
                    <a:pt x="3935524" y="4130936"/>
                  </a:cubicBezTo>
                  <a:lnTo>
                    <a:pt x="3981958" y="4031680"/>
                  </a:lnTo>
                  <a:lnTo>
                    <a:pt x="4005748" y="4045964"/>
                  </a:lnTo>
                  <a:lnTo>
                    <a:pt x="4019676" y="4051145"/>
                  </a:lnTo>
                  <a:lnTo>
                    <a:pt x="3988046" y="4118756"/>
                  </a:lnTo>
                  <a:cubicBezTo>
                    <a:pt x="3898773" y="4287535"/>
                    <a:pt x="3783007" y="4446133"/>
                    <a:pt x="3640776" y="4588363"/>
                  </a:cubicBezTo>
                  <a:cubicBezTo>
                    <a:pt x="3403724" y="4825415"/>
                    <a:pt x="3121210" y="4988953"/>
                    <a:pt x="2821867" y="5078841"/>
                  </a:cubicBezTo>
                  <a:lnTo>
                    <a:pt x="2761000" y="5093973"/>
                  </a:lnTo>
                  <a:lnTo>
                    <a:pt x="2760290" y="5093274"/>
                  </a:lnTo>
                  <a:lnTo>
                    <a:pt x="2769345" y="5091023"/>
                  </a:lnTo>
                  <a:lnTo>
                    <a:pt x="2769427" y="5090993"/>
                  </a:lnTo>
                  <a:lnTo>
                    <a:pt x="2935761" y="5032693"/>
                  </a:lnTo>
                  <a:lnTo>
                    <a:pt x="2967887" y="5018023"/>
                  </a:lnTo>
                  <a:lnTo>
                    <a:pt x="2990250" y="5009800"/>
                  </a:lnTo>
                  <a:lnTo>
                    <a:pt x="3025225" y="4991838"/>
                  </a:lnTo>
                  <a:lnTo>
                    <a:pt x="3097496" y="4958834"/>
                  </a:lnTo>
                  <a:lnTo>
                    <a:pt x="3166368" y="4919352"/>
                  </a:lnTo>
                  <a:lnTo>
                    <a:pt x="3202159" y="4900971"/>
                  </a:lnTo>
                  <a:lnTo>
                    <a:pt x="3221934" y="4887498"/>
                  </a:lnTo>
                  <a:lnTo>
                    <a:pt x="3253416" y="4869450"/>
                  </a:lnTo>
                  <a:lnTo>
                    <a:pt x="3402311" y="4764601"/>
                  </a:lnTo>
                  <a:lnTo>
                    <a:pt x="3402389" y="4764548"/>
                  </a:lnTo>
                  <a:cubicBezTo>
                    <a:pt x="3466887" y="4714476"/>
                    <a:pt x="3528991" y="4659807"/>
                    <a:pt x="3588254" y="4600544"/>
                  </a:cubicBezTo>
                  <a:lnTo>
                    <a:pt x="3588255" y="4600543"/>
                  </a:lnTo>
                  <a:lnTo>
                    <a:pt x="3402388" y="4764546"/>
                  </a:lnTo>
                  <a:lnTo>
                    <a:pt x="3402311" y="4764601"/>
                  </a:lnTo>
                  <a:lnTo>
                    <a:pt x="3221934" y="4887498"/>
                  </a:lnTo>
                  <a:lnTo>
                    <a:pt x="3166368" y="4919352"/>
                  </a:lnTo>
                  <a:lnTo>
                    <a:pt x="3025225" y="4991838"/>
                  </a:lnTo>
                  <a:lnTo>
                    <a:pt x="2967887" y="5018023"/>
                  </a:lnTo>
                  <a:lnTo>
                    <a:pt x="2769427" y="5090993"/>
                  </a:lnTo>
                  <a:lnTo>
                    <a:pt x="2769344" y="5091022"/>
                  </a:lnTo>
                  <a:lnTo>
                    <a:pt x="2760289" y="5093273"/>
                  </a:lnTo>
                  <a:lnTo>
                    <a:pt x="2696467" y="5030485"/>
                  </a:lnTo>
                  <a:cubicBezTo>
                    <a:pt x="2629071" y="4981187"/>
                    <a:pt x="2547825" y="4952403"/>
                    <a:pt x="2460369" y="4952402"/>
                  </a:cubicBezTo>
                  <a:cubicBezTo>
                    <a:pt x="2431217" y="4952403"/>
                    <a:pt x="2402755" y="4955601"/>
                    <a:pt x="2375266" y="4961691"/>
                  </a:cubicBezTo>
                  <a:lnTo>
                    <a:pt x="2360694" y="4966588"/>
                  </a:lnTo>
                  <a:lnTo>
                    <a:pt x="2621974" y="5127658"/>
                  </a:lnTo>
                  <a:lnTo>
                    <a:pt x="2587947" y="5136117"/>
                  </a:lnTo>
                  <a:cubicBezTo>
                    <a:pt x="2404988" y="5172371"/>
                    <a:pt x="2218033" y="5182102"/>
                    <a:pt x="2033263" y="5165281"/>
                  </a:cubicBezTo>
                  <a:lnTo>
                    <a:pt x="1917970" y="5149177"/>
                  </a:lnTo>
                  <a:lnTo>
                    <a:pt x="1864905" y="5118540"/>
                  </a:lnTo>
                  <a:lnTo>
                    <a:pt x="1917971" y="5149178"/>
                  </a:lnTo>
                  <a:lnTo>
                    <a:pt x="1849453" y="5139607"/>
                  </a:lnTo>
                  <a:cubicBezTo>
                    <a:pt x="1484205" y="5070554"/>
                    <a:pt x="1135950" y="4895251"/>
                    <a:pt x="854164" y="4613464"/>
                  </a:cubicBezTo>
                  <a:cubicBezTo>
                    <a:pt x="821876" y="4581177"/>
                    <a:pt x="790987" y="4548016"/>
                    <a:pt x="761494" y="4514057"/>
                  </a:cubicBezTo>
                  <a:lnTo>
                    <a:pt x="698720" y="4436451"/>
                  </a:lnTo>
                  <a:cubicBezTo>
                    <a:pt x="665862" y="4407813"/>
                    <a:pt x="633007" y="4379175"/>
                    <a:pt x="600148" y="4350538"/>
                  </a:cubicBezTo>
                  <a:cubicBezTo>
                    <a:pt x="233623" y="3997982"/>
                    <a:pt x="1" y="3464434"/>
                    <a:pt x="0" y="2867288"/>
                  </a:cubicBezTo>
                  <a:cubicBezTo>
                    <a:pt x="2" y="2668239"/>
                    <a:pt x="25959" y="2476257"/>
                    <a:pt x="74145" y="2295689"/>
                  </a:cubicBezTo>
                  <a:lnTo>
                    <a:pt x="113633" y="2169936"/>
                  </a:lnTo>
                  <a:lnTo>
                    <a:pt x="117645" y="2175093"/>
                  </a:lnTo>
                  <a:cubicBezTo>
                    <a:pt x="159345" y="2233807"/>
                    <a:pt x="195276" y="2295336"/>
                    <a:pt x="224846" y="2359218"/>
                  </a:cubicBezTo>
                  <a:lnTo>
                    <a:pt x="245644" y="2410560"/>
                  </a:lnTo>
                  <a:lnTo>
                    <a:pt x="202949" y="2530797"/>
                  </a:lnTo>
                  <a:cubicBezTo>
                    <a:pt x="171176" y="2645623"/>
                    <a:pt x="150058" y="2769012"/>
                    <a:pt x="141484" y="2898072"/>
                  </a:cubicBezTo>
                  <a:lnTo>
                    <a:pt x="139738" y="2950901"/>
                  </a:lnTo>
                  <a:lnTo>
                    <a:pt x="157992" y="2900076"/>
                  </a:lnTo>
                  <a:cubicBezTo>
                    <a:pt x="207903" y="2781079"/>
                    <a:pt x="282828" y="2672131"/>
                    <a:pt x="382891" y="2571080"/>
                  </a:cubicBezTo>
                  <a:lnTo>
                    <a:pt x="445763" y="2551033"/>
                  </a:lnTo>
                  <a:lnTo>
                    <a:pt x="469142" y="2573044"/>
                  </a:lnTo>
                  <a:lnTo>
                    <a:pt x="509159" y="2610716"/>
                  </a:lnTo>
                  <a:lnTo>
                    <a:pt x="532517" y="2637579"/>
                  </a:lnTo>
                  <a:cubicBezTo>
                    <a:pt x="534114" y="2638650"/>
                    <a:pt x="535713" y="2639719"/>
                    <a:pt x="537310" y="2640790"/>
                  </a:cubicBezTo>
                  <a:lnTo>
                    <a:pt x="552811" y="2635000"/>
                  </a:lnTo>
                  <a:cubicBezTo>
                    <a:pt x="572092" y="2613407"/>
                    <a:pt x="595962" y="2555907"/>
                    <a:pt x="605384" y="2539797"/>
                  </a:cubicBezTo>
                  <a:lnTo>
                    <a:pt x="609345" y="2538348"/>
                  </a:lnTo>
                  <a:lnTo>
                    <a:pt x="601277" y="2505936"/>
                  </a:lnTo>
                  <a:cubicBezTo>
                    <a:pt x="593688" y="2488672"/>
                    <a:pt x="580972" y="2473027"/>
                    <a:pt x="564116" y="2459000"/>
                  </a:cubicBezTo>
                  <a:lnTo>
                    <a:pt x="525904" y="2436058"/>
                  </a:lnTo>
                  <a:lnTo>
                    <a:pt x="572338" y="2336802"/>
                  </a:lnTo>
                  <a:cubicBezTo>
                    <a:pt x="661610" y="2168023"/>
                    <a:pt x="777377" y="2009425"/>
                    <a:pt x="919607" y="1867195"/>
                  </a:cubicBezTo>
                  <a:cubicBezTo>
                    <a:pt x="1156659" y="1630141"/>
                    <a:pt x="1439172" y="1466603"/>
                    <a:pt x="1738515" y="1376716"/>
                  </a:cubicBezTo>
                  <a:lnTo>
                    <a:pt x="1747571" y="1374463"/>
                  </a:lnTo>
                  <a:lnTo>
                    <a:pt x="1811393" y="1437252"/>
                  </a:lnTo>
                  <a:cubicBezTo>
                    <a:pt x="1878790" y="1486549"/>
                    <a:pt x="1960035" y="1515334"/>
                    <a:pt x="2047492" y="1515334"/>
                  </a:cubicBezTo>
                  <a:cubicBezTo>
                    <a:pt x="2076643" y="1515334"/>
                    <a:pt x="2105105" y="1512137"/>
                    <a:pt x="2132595" y="1506046"/>
                  </a:cubicBezTo>
                  <a:lnTo>
                    <a:pt x="2147167" y="1501148"/>
                  </a:lnTo>
                  <a:lnTo>
                    <a:pt x="1885887" y="1340081"/>
                  </a:lnTo>
                  <a:lnTo>
                    <a:pt x="1885886" y="1340081"/>
                  </a:lnTo>
                  <a:lnTo>
                    <a:pt x="1645775" y="1192061"/>
                  </a:lnTo>
                  <a:lnTo>
                    <a:pt x="1650076" y="1207066"/>
                  </a:lnTo>
                  <a:lnTo>
                    <a:pt x="1532132" y="1108098"/>
                  </a:lnTo>
                  <a:lnTo>
                    <a:pt x="1532131" y="1108099"/>
                  </a:lnTo>
                  <a:cubicBezTo>
                    <a:pt x="1469978" y="1055946"/>
                    <a:pt x="1198413" y="872669"/>
                    <a:pt x="1159208" y="795180"/>
                  </a:cubicBezTo>
                  <a:cubicBezTo>
                    <a:pt x="1120003" y="717691"/>
                    <a:pt x="1222442" y="692784"/>
                    <a:pt x="1296902" y="643166"/>
                  </a:cubicBezTo>
                  <a:cubicBezTo>
                    <a:pt x="1371363" y="593547"/>
                    <a:pt x="1465099" y="586720"/>
                    <a:pt x="1521806" y="584908"/>
                  </a:cubicBezTo>
                  <a:close/>
                  <a:moveTo>
                    <a:pt x="2959109" y="584907"/>
                  </a:moveTo>
                  <a:cubicBezTo>
                    <a:pt x="3015817" y="586719"/>
                    <a:pt x="3109552" y="593547"/>
                    <a:pt x="3184013" y="643165"/>
                  </a:cubicBezTo>
                  <a:cubicBezTo>
                    <a:pt x="3258474" y="692784"/>
                    <a:pt x="3360913" y="717691"/>
                    <a:pt x="3321708" y="795180"/>
                  </a:cubicBezTo>
                  <a:cubicBezTo>
                    <a:pt x="3282504" y="872670"/>
                    <a:pt x="3010938" y="1055947"/>
                    <a:pt x="2948785" y="1108100"/>
                  </a:cubicBezTo>
                  <a:lnTo>
                    <a:pt x="2948784" y="1108099"/>
                  </a:lnTo>
                  <a:lnTo>
                    <a:pt x="2727272" y="1293968"/>
                  </a:lnTo>
                  <a:lnTo>
                    <a:pt x="2329147" y="1064108"/>
                  </a:lnTo>
                  <a:lnTo>
                    <a:pt x="2824939" y="648089"/>
                  </a:lnTo>
                  <a:lnTo>
                    <a:pt x="2837821" y="637283"/>
                  </a:lnTo>
                  <a:cubicBezTo>
                    <a:pt x="2878251" y="619825"/>
                    <a:pt x="2902403" y="583094"/>
                    <a:pt x="2959109" y="584907"/>
                  </a:cubicBezTo>
                  <a:close/>
                  <a:moveTo>
                    <a:pt x="2240460" y="0"/>
                  </a:moveTo>
                  <a:cubicBezTo>
                    <a:pt x="2357785" y="0"/>
                    <a:pt x="2552109" y="206455"/>
                    <a:pt x="2722372" y="456783"/>
                  </a:cubicBezTo>
                  <a:lnTo>
                    <a:pt x="2792736" y="564991"/>
                  </a:lnTo>
                  <a:lnTo>
                    <a:pt x="2775321" y="550657"/>
                  </a:lnTo>
                  <a:lnTo>
                    <a:pt x="2474594" y="759857"/>
                  </a:lnTo>
                  <a:lnTo>
                    <a:pt x="2447142" y="704716"/>
                  </a:lnTo>
                  <a:cubicBezTo>
                    <a:pt x="2378247" y="578840"/>
                    <a:pt x="2290564" y="464407"/>
                    <a:pt x="2240458" y="464407"/>
                  </a:cubicBezTo>
                  <a:cubicBezTo>
                    <a:pt x="2190352" y="464408"/>
                    <a:pt x="2102669" y="578839"/>
                    <a:pt x="2033776" y="704715"/>
                  </a:cubicBezTo>
                  <a:lnTo>
                    <a:pt x="2006323" y="759858"/>
                  </a:lnTo>
                  <a:lnTo>
                    <a:pt x="1705594" y="550657"/>
                  </a:lnTo>
                  <a:lnTo>
                    <a:pt x="1688183" y="564988"/>
                  </a:lnTo>
                  <a:lnTo>
                    <a:pt x="1758545" y="456783"/>
                  </a:lnTo>
                  <a:cubicBezTo>
                    <a:pt x="1928809" y="206455"/>
                    <a:pt x="2123133" y="1"/>
                    <a:pt x="224046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1270">
              <a:noFill/>
            </a:ln>
            <a:effectLst>
              <a:innerShdw blurRad="38100">
                <a:prstClr val="black"/>
              </a:innerShdw>
            </a:effectLst>
            <a:scene3d>
              <a:camera prst="orthographicFront"/>
              <a:lightRig rig="brightRoom" dir="t"/>
            </a:scene3d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768" dirty="0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DF685B5-481A-4BF1-39D4-FCF95092A634}"/>
                </a:ext>
              </a:extLst>
            </p:cNvPr>
            <p:cNvSpPr/>
            <p:nvPr/>
          </p:nvSpPr>
          <p:spPr>
            <a:xfrm>
              <a:off x="2565" y="0"/>
              <a:ext cx="7194184" cy="8636506"/>
            </a:xfrm>
            <a:custGeom>
              <a:avLst/>
              <a:gdLst>
                <a:gd name="connsiteX0" fmla="*/ 36000 w 900000"/>
                <a:gd name="connsiteY0" fmla="*/ 90000 h 1080000"/>
                <a:gd name="connsiteX1" fmla="*/ 36000 w 900000"/>
                <a:gd name="connsiteY1" fmla="*/ 990000 h 1080000"/>
                <a:gd name="connsiteX2" fmla="*/ 864000 w 900000"/>
                <a:gd name="connsiteY2" fmla="*/ 990000 h 1080000"/>
                <a:gd name="connsiteX3" fmla="*/ 864000 w 900000"/>
                <a:gd name="connsiteY3" fmla="*/ 90000 h 1080000"/>
                <a:gd name="connsiteX4" fmla="*/ 0 w 900000"/>
                <a:gd name="connsiteY4" fmla="*/ 0 h 1080000"/>
                <a:gd name="connsiteX5" fmla="*/ 900000 w 900000"/>
                <a:gd name="connsiteY5" fmla="*/ 0 h 1080000"/>
                <a:gd name="connsiteX6" fmla="*/ 900000 w 900000"/>
                <a:gd name="connsiteY6" fmla="*/ 1080000 h 1080000"/>
                <a:gd name="connsiteX7" fmla="*/ 0 w 900000"/>
                <a:gd name="connsiteY7" fmla="*/ 108000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000" h="1080000">
                  <a:moveTo>
                    <a:pt x="36000" y="90000"/>
                  </a:moveTo>
                  <a:lnTo>
                    <a:pt x="36000" y="990000"/>
                  </a:lnTo>
                  <a:lnTo>
                    <a:pt x="864000" y="990000"/>
                  </a:lnTo>
                  <a:lnTo>
                    <a:pt x="864000" y="90000"/>
                  </a:lnTo>
                  <a:close/>
                  <a:moveTo>
                    <a:pt x="0" y="0"/>
                  </a:moveTo>
                  <a:lnTo>
                    <a:pt x="900000" y="0"/>
                  </a:lnTo>
                  <a:lnTo>
                    <a:pt x="900000" y="1080000"/>
                  </a:lnTo>
                  <a:lnTo>
                    <a:pt x="0" y="108000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768"/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BD468D59-9930-E74C-A305-316B6C0F3D3E}"/>
              </a:ext>
            </a:extLst>
          </p:cNvPr>
          <p:cNvSpPr>
            <a:spLocks noChangeAspect="1"/>
          </p:cNvSpPr>
          <p:nvPr/>
        </p:nvSpPr>
        <p:spPr>
          <a:xfrm>
            <a:off x="1933916" y="2526352"/>
            <a:ext cx="3384000" cy="3384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">
            <a:noFill/>
          </a:ln>
          <a:effectLst>
            <a:innerShdw blurRad="38100">
              <a:prstClr val="black"/>
            </a:innerShdw>
          </a:effectLst>
          <a:scene3d>
            <a:camera prst="orthographicFront"/>
            <a:lightRig rig="brightRoom" dir="t"/>
          </a:scene3d>
          <a:sp3d contourW="6350" prstMaterial="softEdge">
            <a:bevelT w="2540" h="2540" prst="relaxedInset"/>
            <a:contourClr>
              <a:schemeClr val="bg1">
                <a:lumMod val="5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3222973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ACA32E1-543A-AF3D-41E6-F6832B2B3393}"/>
              </a:ext>
            </a:extLst>
          </p:cNvPr>
          <p:cNvSpPr/>
          <p:nvPr/>
        </p:nvSpPr>
        <p:spPr>
          <a:xfrm rot="2700000">
            <a:off x="1675499" y="2328545"/>
            <a:ext cx="3848314" cy="3884859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1665880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80F247F0-40AB-E171-4A75-6C12ED72BDB4}"/>
              </a:ext>
            </a:extLst>
          </p:cNvPr>
          <p:cNvSpPr/>
          <p:nvPr/>
        </p:nvSpPr>
        <p:spPr>
          <a:xfrm rot="3000000">
            <a:off x="3664995" y="1314302"/>
            <a:ext cx="447176" cy="1830814"/>
          </a:xfrm>
          <a:custGeom>
            <a:avLst/>
            <a:gdLst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2414 w 216001"/>
              <a:gd name="connsiteY9" fmla="*/ 146930 h 899999"/>
              <a:gd name="connsiteX10" fmla="*/ 1 w 216001"/>
              <a:gd name="connsiteY10" fmla="*/ 138519 h 899999"/>
              <a:gd name="connsiteX11" fmla="*/ 1 w 216001"/>
              <a:gd name="connsiteY11" fmla="*/ 134635 h 899999"/>
              <a:gd name="connsiteX12" fmla="*/ 5483 w 216001"/>
              <a:gd name="connsiteY12" fmla="*/ 82576 h 899999"/>
              <a:gd name="connsiteX13" fmla="*/ 32843 w 216001"/>
              <a:gd name="connsiteY13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5483 w 216001"/>
              <a:gd name="connsiteY11" fmla="*/ 82576 h 899999"/>
              <a:gd name="connsiteX12" fmla="*/ 32843 w 216001"/>
              <a:gd name="connsiteY12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32843 w 216001"/>
              <a:gd name="connsiteY12" fmla="*/ 32364 h 899999"/>
              <a:gd name="connsiteX0" fmla="*/ 49399 w 216001"/>
              <a:gd name="connsiteY0" fmla="*/ 34859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49399 w 216001"/>
              <a:gd name="connsiteY12" fmla="*/ 34859 h 899999"/>
              <a:gd name="connsiteX0" fmla="*/ 18921 w 216001"/>
              <a:gd name="connsiteY0" fmla="*/ 7520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66526 w 216001"/>
              <a:gd name="connsiteY1" fmla="*/ 30457 h 900634"/>
              <a:gd name="connsiteX2" fmla="*/ 125743 w 216001"/>
              <a:gd name="connsiteY2" fmla="*/ 0 h 900634"/>
              <a:gd name="connsiteX3" fmla="*/ 208893 w 216001"/>
              <a:gd name="connsiteY3" fmla="*/ 635 h 900634"/>
              <a:gd name="connsiteX4" fmla="*/ 216001 w 216001"/>
              <a:gd name="connsiteY4" fmla="*/ 4508 h 900634"/>
              <a:gd name="connsiteX5" fmla="*/ 216001 w 216001"/>
              <a:gd name="connsiteY5" fmla="*/ 248014 h 900634"/>
              <a:gd name="connsiteX6" fmla="*/ 216000 w 216001"/>
              <a:gd name="connsiteY6" fmla="*/ 248014 h 900634"/>
              <a:gd name="connsiteX7" fmla="*/ 216000 w 216001"/>
              <a:gd name="connsiteY7" fmla="*/ 900634 h 900634"/>
              <a:gd name="connsiteX8" fmla="*/ 0 w 216001"/>
              <a:gd name="connsiteY8" fmla="*/ 900634 h 900634"/>
              <a:gd name="connsiteX9" fmla="*/ 0 w 216001"/>
              <a:gd name="connsiteY9" fmla="*/ 147565 h 900634"/>
              <a:gd name="connsiteX10" fmla="*/ 1 w 216001"/>
              <a:gd name="connsiteY10" fmla="*/ 139154 h 900634"/>
              <a:gd name="connsiteX11" fmla="*/ 1 w 216001"/>
              <a:gd name="connsiteY11" fmla="*/ 135270 h 900634"/>
              <a:gd name="connsiteX12" fmla="*/ 18921 w 216001"/>
              <a:gd name="connsiteY12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16001 w 216001"/>
              <a:gd name="connsiteY2" fmla="*/ 4508 h 900634"/>
              <a:gd name="connsiteX3" fmla="*/ 216001 w 216001"/>
              <a:gd name="connsiteY3" fmla="*/ 248014 h 900634"/>
              <a:gd name="connsiteX4" fmla="*/ 216000 w 216001"/>
              <a:gd name="connsiteY4" fmla="*/ 248014 h 900634"/>
              <a:gd name="connsiteX5" fmla="*/ 216000 w 216001"/>
              <a:gd name="connsiteY5" fmla="*/ 900634 h 900634"/>
              <a:gd name="connsiteX6" fmla="*/ 0 w 216001"/>
              <a:gd name="connsiteY6" fmla="*/ 900634 h 900634"/>
              <a:gd name="connsiteX7" fmla="*/ 0 w 216001"/>
              <a:gd name="connsiteY7" fmla="*/ 147565 h 900634"/>
              <a:gd name="connsiteX8" fmla="*/ 1 w 216001"/>
              <a:gd name="connsiteY8" fmla="*/ 139154 h 900634"/>
              <a:gd name="connsiteX9" fmla="*/ 1 w 216001"/>
              <a:gd name="connsiteY9" fmla="*/ 135270 h 900634"/>
              <a:gd name="connsiteX10" fmla="*/ 18921 w 216001"/>
              <a:gd name="connsiteY10" fmla="*/ 75839 h 900634"/>
              <a:gd name="connsiteX0" fmla="*/ 18921 w 229372"/>
              <a:gd name="connsiteY0" fmla="*/ 75839 h 900634"/>
              <a:gd name="connsiteX1" fmla="*/ 125743 w 229372"/>
              <a:gd name="connsiteY1" fmla="*/ 0 h 900634"/>
              <a:gd name="connsiteX2" fmla="*/ 216001 w 229372"/>
              <a:gd name="connsiteY2" fmla="*/ 4508 h 900634"/>
              <a:gd name="connsiteX3" fmla="*/ 216001 w 229372"/>
              <a:gd name="connsiteY3" fmla="*/ 248014 h 900634"/>
              <a:gd name="connsiteX4" fmla="*/ 216000 w 229372"/>
              <a:gd name="connsiteY4" fmla="*/ 248014 h 900634"/>
              <a:gd name="connsiteX5" fmla="*/ 216000 w 229372"/>
              <a:gd name="connsiteY5" fmla="*/ 900634 h 900634"/>
              <a:gd name="connsiteX6" fmla="*/ 0 w 229372"/>
              <a:gd name="connsiteY6" fmla="*/ 900634 h 900634"/>
              <a:gd name="connsiteX7" fmla="*/ 0 w 229372"/>
              <a:gd name="connsiteY7" fmla="*/ 147565 h 900634"/>
              <a:gd name="connsiteX8" fmla="*/ 1 w 229372"/>
              <a:gd name="connsiteY8" fmla="*/ 139154 h 900634"/>
              <a:gd name="connsiteX9" fmla="*/ 1 w 229372"/>
              <a:gd name="connsiteY9" fmla="*/ 135270 h 900634"/>
              <a:gd name="connsiteX10" fmla="*/ 18921 w 229372"/>
              <a:gd name="connsiteY10" fmla="*/ 75839 h 900634"/>
              <a:gd name="connsiteX0" fmla="*/ 18921 w 216787"/>
              <a:gd name="connsiteY0" fmla="*/ 95001 h 919796"/>
              <a:gd name="connsiteX1" fmla="*/ 125743 w 216787"/>
              <a:gd name="connsiteY1" fmla="*/ 19162 h 919796"/>
              <a:gd name="connsiteX2" fmla="*/ 216001 w 216787"/>
              <a:gd name="connsiteY2" fmla="*/ 23670 h 919796"/>
              <a:gd name="connsiteX3" fmla="*/ 216001 w 216787"/>
              <a:gd name="connsiteY3" fmla="*/ 267176 h 919796"/>
              <a:gd name="connsiteX4" fmla="*/ 216000 w 216787"/>
              <a:gd name="connsiteY4" fmla="*/ 267176 h 919796"/>
              <a:gd name="connsiteX5" fmla="*/ 216000 w 216787"/>
              <a:gd name="connsiteY5" fmla="*/ 919796 h 919796"/>
              <a:gd name="connsiteX6" fmla="*/ 0 w 216787"/>
              <a:gd name="connsiteY6" fmla="*/ 919796 h 919796"/>
              <a:gd name="connsiteX7" fmla="*/ 0 w 216787"/>
              <a:gd name="connsiteY7" fmla="*/ 166727 h 919796"/>
              <a:gd name="connsiteX8" fmla="*/ 1 w 216787"/>
              <a:gd name="connsiteY8" fmla="*/ 158316 h 919796"/>
              <a:gd name="connsiteX9" fmla="*/ 1 w 216787"/>
              <a:gd name="connsiteY9" fmla="*/ 154432 h 919796"/>
              <a:gd name="connsiteX10" fmla="*/ 18921 w 216787"/>
              <a:gd name="connsiteY10" fmla="*/ 95001 h 919796"/>
              <a:gd name="connsiteX0" fmla="*/ 18921 w 216787"/>
              <a:gd name="connsiteY0" fmla="*/ 92723 h 917518"/>
              <a:gd name="connsiteX1" fmla="*/ 125743 w 216787"/>
              <a:gd name="connsiteY1" fmla="*/ 16884 h 917518"/>
              <a:gd name="connsiteX2" fmla="*/ 216001 w 216787"/>
              <a:gd name="connsiteY2" fmla="*/ 21392 h 917518"/>
              <a:gd name="connsiteX3" fmla="*/ 216001 w 216787"/>
              <a:gd name="connsiteY3" fmla="*/ 264898 h 917518"/>
              <a:gd name="connsiteX4" fmla="*/ 216000 w 216787"/>
              <a:gd name="connsiteY4" fmla="*/ 264898 h 917518"/>
              <a:gd name="connsiteX5" fmla="*/ 216000 w 216787"/>
              <a:gd name="connsiteY5" fmla="*/ 917518 h 917518"/>
              <a:gd name="connsiteX6" fmla="*/ 0 w 216787"/>
              <a:gd name="connsiteY6" fmla="*/ 917518 h 917518"/>
              <a:gd name="connsiteX7" fmla="*/ 0 w 216787"/>
              <a:gd name="connsiteY7" fmla="*/ 164449 h 917518"/>
              <a:gd name="connsiteX8" fmla="*/ 1 w 216787"/>
              <a:gd name="connsiteY8" fmla="*/ 156038 h 917518"/>
              <a:gd name="connsiteX9" fmla="*/ 1 w 216787"/>
              <a:gd name="connsiteY9" fmla="*/ 152154 h 917518"/>
              <a:gd name="connsiteX10" fmla="*/ 18921 w 216787"/>
              <a:gd name="connsiteY10" fmla="*/ 92723 h 917518"/>
              <a:gd name="connsiteX0" fmla="*/ 18921 w 223592"/>
              <a:gd name="connsiteY0" fmla="*/ 85982 h 910777"/>
              <a:gd name="connsiteX1" fmla="*/ 113520 w 223592"/>
              <a:gd name="connsiteY1" fmla="*/ 18536 h 910777"/>
              <a:gd name="connsiteX2" fmla="*/ 216001 w 223592"/>
              <a:gd name="connsiteY2" fmla="*/ 14651 h 910777"/>
              <a:gd name="connsiteX3" fmla="*/ 216001 w 223592"/>
              <a:gd name="connsiteY3" fmla="*/ 258157 h 910777"/>
              <a:gd name="connsiteX4" fmla="*/ 216000 w 223592"/>
              <a:gd name="connsiteY4" fmla="*/ 258157 h 910777"/>
              <a:gd name="connsiteX5" fmla="*/ 216000 w 223592"/>
              <a:gd name="connsiteY5" fmla="*/ 910777 h 910777"/>
              <a:gd name="connsiteX6" fmla="*/ 0 w 223592"/>
              <a:gd name="connsiteY6" fmla="*/ 910777 h 910777"/>
              <a:gd name="connsiteX7" fmla="*/ 0 w 223592"/>
              <a:gd name="connsiteY7" fmla="*/ 157708 h 910777"/>
              <a:gd name="connsiteX8" fmla="*/ 1 w 223592"/>
              <a:gd name="connsiteY8" fmla="*/ 149297 h 910777"/>
              <a:gd name="connsiteX9" fmla="*/ 1 w 223592"/>
              <a:gd name="connsiteY9" fmla="*/ 145413 h 910777"/>
              <a:gd name="connsiteX10" fmla="*/ 18921 w 223592"/>
              <a:gd name="connsiteY10" fmla="*/ 85982 h 910777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 w 223592"/>
              <a:gd name="connsiteY9" fmla="*/ 150412 h 915776"/>
              <a:gd name="connsiteX10" fmla="*/ 18921 w 223592"/>
              <a:gd name="connsiteY10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92" h="915776">
                <a:moveTo>
                  <a:pt x="18921" y="90981"/>
                </a:moveTo>
                <a:cubicBezTo>
                  <a:pt x="37841" y="69835"/>
                  <a:pt x="70583" y="36113"/>
                  <a:pt x="113520" y="23535"/>
                </a:cubicBezTo>
                <a:cubicBezTo>
                  <a:pt x="156457" y="10957"/>
                  <a:pt x="198921" y="-20287"/>
                  <a:pt x="216001" y="19650"/>
                </a:cubicBezTo>
                <a:cubicBezTo>
                  <a:pt x="233081" y="59587"/>
                  <a:pt x="216001" y="222572"/>
                  <a:pt x="216001" y="263156"/>
                </a:cubicBezTo>
                <a:lnTo>
                  <a:pt x="216000" y="263156"/>
                </a:lnTo>
                <a:lnTo>
                  <a:pt x="216000" y="915776"/>
                </a:lnTo>
                <a:lnTo>
                  <a:pt x="0" y="915776"/>
                </a:lnTo>
                <a:lnTo>
                  <a:pt x="0" y="162707"/>
                </a:lnTo>
                <a:cubicBezTo>
                  <a:pt x="0" y="159903"/>
                  <a:pt x="1" y="157100"/>
                  <a:pt x="1" y="154296"/>
                </a:cubicBezTo>
                <a:cubicBezTo>
                  <a:pt x="6308" y="133191"/>
                  <a:pt x="1" y="112127"/>
                  <a:pt x="18921" y="90981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7199" dirty="0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0C2D0272-9194-BF99-6893-E30721261705}"/>
              </a:ext>
            </a:extLst>
          </p:cNvPr>
          <p:cNvSpPr/>
          <p:nvPr/>
        </p:nvSpPr>
        <p:spPr>
          <a:xfrm rot="18600000" flipH="1">
            <a:off x="3112716" y="1314302"/>
            <a:ext cx="447176" cy="1830814"/>
          </a:xfrm>
          <a:custGeom>
            <a:avLst/>
            <a:gdLst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2414 w 216001"/>
              <a:gd name="connsiteY9" fmla="*/ 146930 h 899999"/>
              <a:gd name="connsiteX10" fmla="*/ 1 w 216001"/>
              <a:gd name="connsiteY10" fmla="*/ 138519 h 899999"/>
              <a:gd name="connsiteX11" fmla="*/ 1 w 216001"/>
              <a:gd name="connsiteY11" fmla="*/ 134635 h 899999"/>
              <a:gd name="connsiteX12" fmla="*/ 5483 w 216001"/>
              <a:gd name="connsiteY12" fmla="*/ 82576 h 899999"/>
              <a:gd name="connsiteX13" fmla="*/ 32843 w 216001"/>
              <a:gd name="connsiteY13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5483 w 216001"/>
              <a:gd name="connsiteY11" fmla="*/ 82576 h 899999"/>
              <a:gd name="connsiteX12" fmla="*/ 32843 w 216001"/>
              <a:gd name="connsiteY12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32843 w 216001"/>
              <a:gd name="connsiteY12" fmla="*/ 32364 h 899999"/>
              <a:gd name="connsiteX0" fmla="*/ 49399 w 216001"/>
              <a:gd name="connsiteY0" fmla="*/ 34859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49399 w 216001"/>
              <a:gd name="connsiteY12" fmla="*/ 34859 h 899999"/>
              <a:gd name="connsiteX0" fmla="*/ 18921 w 216001"/>
              <a:gd name="connsiteY0" fmla="*/ 7520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66526 w 216001"/>
              <a:gd name="connsiteY1" fmla="*/ 30457 h 900634"/>
              <a:gd name="connsiteX2" fmla="*/ 125743 w 216001"/>
              <a:gd name="connsiteY2" fmla="*/ 0 h 900634"/>
              <a:gd name="connsiteX3" fmla="*/ 208893 w 216001"/>
              <a:gd name="connsiteY3" fmla="*/ 635 h 900634"/>
              <a:gd name="connsiteX4" fmla="*/ 216001 w 216001"/>
              <a:gd name="connsiteY4" fmla="*/ 4508 h 900634"/>
              <a:gd name="connsiteX5" fmla="*/ 216001 w 216001"/>
              <a:gd name="connsiteY5" fmla="*/ 248014 h 900634"/>
              <a:gd name="connsiteX6" fmla="*/ 216000 w 216001"/>
              <a:gd name="connsiteY6" fmla="*/ 248014 h 900634"/>
              <a:gd name="connsiteX7" fmla="*/ 216000 w 216001"/>
              <a:gd name="connsiteY7" fmla="*/ 900634 h 900634"/>
              <a:gd name="connsiteX8" fmla="*/ 0 w 216001"/>
              <a:gd name="connsiteY8" fmla="*/ 900634 h 900634"/>
              <a:gd name="connsiteX9" fmla="*/ 0 w 216001"/>
              <a:gd name="connsiteY9" fmla="*/ 147565 h 900634"/>
              <a:gd name="connsiteX10" fmla="*/ 1 w 216001"/>
              <a:gd name="connsiteY10" fmla="*/ 139154 h 900634"/>
              <a:gd name="connsiteX11" fmla="*/ 1 w 216001"/>
              <a:gd name="connsiteY11" fmla="*/ 135270 h 900634"/>
              <a:gd name="connsiteX12" fmla="*/ 18921 w 216001"/>
              <a:gd name="connsiteY12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16001 w 216001"/>
              <a:gd name="connsiteY2" fmla="*/ 4508 h 900634"/>
              <a:gd name="connsiteX3" fmla="*/ 216001 w 216001"/>
              <a:gd name="connsiteY3" fmla="*/ 248014 h 900634"/>
              <a:gd name="connsiteX4" fmla="*/ 216000 w 216001"/>
              <a:gd name="connsiteY4" fmla="*/ 248014 h 900634"/>
              <a:gd name="connsiteX5" fmla="*/ 216000 w 216001"/>
              <a:gd name="connsiteY5" fmla="*/ 900634 h 900634"/>
              <a:gd name="connsiteX6" fmla="*/ 0 w 216001"/>
              <a:gd name="connsiteY6" fmla="*/ 900634 h 900634"/>
              <a:gd name="connsiteX7" fmla="*/ 0 w 216001"/>
              <a:gd name="connsiteY7" fmla="*/ 147565 h 900634"/>
              <a:gd name="connsiteX8" fmla="*/ 1 w 216001"/>
              <a:gd name="connsiteY8" fmla="*/ 139154 h 900634"/>
              <a:gd name="connsiteX9" fmla="*/ 1 w 216001"/>
              <a:gd name="connsiteY9" fmla="*/ 135270 h 900634"/>
              <a:gd name="connsiteX10" fmla="*/ 18921 w 216001"/>
              <a:gd name="connsiteY10" fmla="*/ 75839 h 900634"/>
              <a:gd name="connsiteX0" fmla="*/ 18921 w 229372"/>
              <a:gd name="connsiteY0" fmla="*/ 75839 h 900634"/>
              <a:gd name="connsiteX1" fmla="*/ 125743 w 229372"/>
              <a:gd name="connsiteY1" fmla="*/ 0 h 900634"/>
              <a:gd name="connsiteX2" fmla="*/ 216001 w 229372"/>
              <a:gd name="connsiteY2" fmla="*/ 4508 h 900634"/>
              <a:gd name="connsiteX3" fmla="*/ 216001 w 229372"/>
              <a:gd name="connsiteY3" fmla="*/ 248014 h 900634"/>
              <a:gd name="connsiteX4" fmla="*/ 216000 w 229372"/>
              <a:gd name="connsiteY4" fmla="*/ 248014 h 900634"/>
              <a:gd name="connsiteX5" fmla="*/ 216000 w 229372"/>
              <a:gd name="connsiteY5" fmla="*/ 900634 h 900634"/>
              <a:gd name="connsiteX6" fmla="*/ 0 w 229372"/>
              <a:gd name="connsiteY6" fmla="*/ 900634 h 900634"/>
              <a:gd name="connsiteX7" fmla="*/ 0 w 229372"/>
              <a:gd name="connsiteY7" fmla="*/ 147565 h 900634"/>
              <a:gd name="connsiteX8" fmla="*/ 1 w 229372"/>
              <a:gd name="connsiteY8" fmla="*/ 139154 h 900634"/>
              <a:gd name="connsiteX9" fmla="*/ 1 w 229372"/>
              <a:gd name="connsiteY9" fmla="*/ 135270 h 900634"/>
              <a:gd name="connsiteX10" fmla="*/ 18921 w 229372"/>
              <a:gd name="connsiteY10" fmla="*/ 75839 h 900634"/>
              <a:gd name="connsiteX0" fmla="*/ 18921 w 216787"/>
              <a:gd name="connsiteY0" fmla="*/ 95001 h 919796"/>
              <a:gd name="connsiteX1" fmla="*/ 125743 w 216787"/>
              <a:gd name="connsiteY1" fmla="*/ 19162 h 919796"/>
              <a:gd name="connsiteX2" fmla="*/ 216001 w 216787"/>
              <a:gd name="connsiteY2" fmla="*/ 23670 h 919796"/>
              <a:gd name="connsiteX3" fmla="*/ 216001 w 216787"/>
              <a:gd name="connsiteY3" fmla="*/ 267176 h 919796"/>
              <a:gd name="connsiteX4" fmla="*/ 216000 w 216787"/>
              <a:gd name="connsiteY4" fmla="*/ 267176 h 919796"/>
              <a:gd name="connsiteX5" fmla="*/ 216000 w 216787"/>
              <a:gd name="connsiteY5" fmla="*/ 919796 h 919796"/>
              <a:gd name="connsiteX6" fmla="*/ 0 w 216787"/>
              <a:gd name="connsiteY6" fmla="*/ 919796 h 919796"/>
              <a:gd name="connsiteX7" fmla="*/ 0 w 216787"/>
              <a:gd name="connsiteY7" fmla="*/ 166727 h 919796"/>
              <a:gd name="connsiteX8" fmla="*/ 1 w 216787"/>
              <a:gd name="connsiteY8" fmla="*/ 158316 h 919796"/>
              <a:gd name="connsiteX9" fmla="*/ 1 w 216787"/>
              <a:gd name="connsiteY9" fmla="*/ 154432 h 919796"/>
              <a:gd name="connsiteX10" fmla="*/ 18921 w 216787"/>
              <a:gd name="connsiteY10" fmla="*/ 95001 h 919796"/>
              <a:gd name="connsiteX0" fmla="*/ 18921 w 216787"/>
              <a:gd name="connsiteY0" fmla="*/ 92723 h 917518"/>
              <a:gd name="connsiteX1" fmla="*/ 125743 w 216787"/>
              <a:gd name="connsiteY1" fmla="*/ 16884 h 917518"/>
              <a:gd name="connsiteX2" fmla="*/ 216001 w 216787"/>
              <a:gd name="connsiteY2" fmla="*/ 21392 h 917518"/>
              <a:gd name="connsiteX3" fmla="*/ 216001 w 216787"/>
              <a:gd name="connsiteY3" fmla="*/ 264898 h 917518"/>
              <a:gd name="connsiteX4" fmla="*/ 216000 w 216787"/>
              <a:gd name="connsiteY4" fmla="*/ 264898 h 917518"/>
              <a:gd name="connsiteX5" fmla="*/ 216000 w 216787"/>
              <a:gd name="connsiteY5" fmla="*/ 917518 h 917518"/>
              <a:gd name="connsiteX6" fmla="*/ 0 w 216787"/>
              <a:gd name="connsiteY6" fmla="*/ 917518 h 917518"/>
              <a:gd name="connsiteX7" fmla="*/ 0 w 216787"/>
              <a:gd name="connsiteY7" fmla="*/ 164449 h 917518"/>
              <a:gd name="connsiteX8" fmla="*/ 1 w 216787"/>
              <a:gd name="connsiteY8" fmla="*/ 156038 h 917518"/>
              <a:gd name="connsiteX9" fmla="*/ 1 w 216787"/>
              <a:gd name="connsiteY9" fmla="*/ 152154 h 917518"/>
              <a:gd name="connsiteX10" fmla="*/ 18921 w 216787"/>
              <a:gd name="connsiteY10" fmla="*/ 92723 h 917518"/>
              <a:gd name="connsiteX0" fmla="*/ 18921 w 223592"/>
              <a:gd name="connsiteY0" fmla="*/ 85982 h 910777"/>
              <a:gd name="connsiteX1" fmla="*/ 113520 w 223592"/>
              <a:gd name="connsiteY1" fmla="*/ 18536 h 910777"/>
              <a:gd name="connsiteX2" fmla="*/ 216001 w 223592"/>
              <a:gd name="connsiteY2" fmla="*/ 14651 h 910777"/>
              <a:gd name="connsiteX3" fmla="*/ 216001 w 223592"/>
              <a:gd name="connsiteY3" fmla="*/ 258157 h 910777"/>
              <a:gd name="connsiteX4" fmla="*/ 216000 w 223592"/>
              <a:gd name="connsiteY4" fmla="*/ 258157 h 910777"/>
              <a:gd name="connsiteX5" fmla="*/ 216000 w 223592"/>
              <a:gd name="connsiteY5" fmla="*/ 910777 h 910777"/>
              <a:gd name="connsiteX6" fmla="*/ 0 w 223592"/>
              <a:gd name="connsiteY6" fmla="*/ 910777 h 910777"/>
              <a:gd name="connsiteX7" fmla="*/ 0 w 223592"/>
              <a:gd name="connsiteY7" fmla="*/ 157708 h 910777"/>
              <a:gd name="connsiteX8" fmla="*/ 1 w 223592"/>
              <a:gd name="connsiteY8" fmla="*/ 149297 h 910777"/>
              <a:gd name="connsiteX9" fmla="*/ 1 w 223592"/>
              <a:gd name="connsiteY9" fmla="*/ 145413 h 910777"/>
              <a:gd name="connsiteX10" fmla="*/ 18921 w 223592"/>
              <a:gd name="connsiteY10" fmla="*/ 85982 h 910777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 w 223592"/>
              <a:gd name="connsiteY9" fmla="*/ 150412 h 915776"/>
              <a:gd name="connsiteX10" fmla="*/ 18921 w 223592"/>
              <a:gd name="connsiteY10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92" h="915776">
                <a:moveTo>
                  <a:pt x="18921" y="90981"/>
                </a:moveTo>
                <a:cubicBezTo>
                  <a:pt x="37841" y="69835"/>
                  <a:pt x="70583" y="36113"/>
                  <a:pt x="113520" y="23535"/>
                </a:cubicBezTo>
                <a:cubicBezTo>
                  <a:pt x="156457" y="10957"/>
                  <a:pt x="198921" y="-20287"/>
                  <a:pt x="216001" y="19650"/>
                </a:cubicBezTo>
                <a:cubicBezTo>
                  <a:pt x="233081" y="59587"/>
                  <a:pt x="216001" y="222572"/>
                  <a:pt x="216001" y="263156"/>
                </a:cubicBezTo>
                <a:lnTo>
                  <a:pt x="216000" y="263156"/>
                </a:lnTo>
                <a:lnTo>
                  <a:pt x="216000" y="915776"/>
                </a:lnTo>
                <a:lnTo>
                  <a:pt x="0" y="915776"/>
                </a:lnTo>
                <a:lnTo>
                  <a:pt x="0" y="162707"/>
                </a:lnTo>
                <a:cubicBezTo>
                  <a:pt x="0" y="159903"/>
                  <a:pt x="1" y="157100"/>
                  <a:pt x="1" y="154296"/>
                </a:cubicBezTo>
                <a:cubicBezTo>
                  <a:pt x="6308" y="133191"/>
                  <a:pt x="1" y="112127"/>
                  <a:pt x="18921" y="90981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7199" dirty="0"/>
          </a:p>
        </p:txBody>
      </p:sp>
      <p:sp>
        <p:nvSpPr>
          <p:cNvPr id="4" name="等腰三角形 23">
            <a:extLst>
              <a:ext uri="{FF2B5EF4-FFF2-40B4-BE49-F238E27FC236}">
                <a16:creationId xmlns:a16="http://schemas.microsoft.com/office/drawing/2014/main" id="{E1143A69-EACD-C14D-CFBF-EB78BB659B12}"/>
              </a:ext>
            </a:extLst>
          </p:cNvPr>
          <p:cNvSpPr/>
          <p:nvPr/>
        </p:nvSpPr>
        <p:spPr>
          <a:xfrm>
            <a:off x="2790383" y="1031016"/>
            <a:ext cx="1644121" cy="1294353"/>
          </a:xfrm>
          <a:custGeom>
            <a:avLst/>
            <a:gdLst>
              <a:gd name="connsiteX0" fmla="*/ 0 w 284276"/>
              <a:gd name="connsiteY0" fmla="*/ 161925 h 161925"/>
              <a:gd name="connsiteX1" fmla="*/ 142138 w 284276"/>
              <a:gd name="connsiteY1" fmla="*/ 0 h 161925"/>
              <a:gd name="connsiteX2" fmla="*/ 284276 w 284276"/>
              <a:gd name="connsiteY2" fmla="*/ 161925 h 161925"/>
              <a:gd name="connsiteX3" fmla="*/ 0 w 284276"/>
              <a:gd name="connsiteY3" fmla="*/ 161925 h 161925"/>
              <a:gd name="connsiteX0" fmla="*/ 3097 w 290470"/>
              <a:gd name="connsiteY0" fmla="*/ 161925 h 161925"/>
              <a:gd name="connsiteX1" fmla="*/ 145235 w 290470"/>
              <a:gd name="connsiteY1" fmla="*/ 0 h 161925"/>
              <a:gd name="connsiteX2" fmla="*/ 287373 w 290470"/>
              <a:gd name="connsiteY2" fmla="*/ 161925 h 161925"/>
              <a:gd name="connsiteX3" fmla="*/ 3097 w 290470"/>
              <a:gd name="connsiteY3" fmla="*/ 161925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70" h="161925">
                <a:moveTo>
                  <a:pt x="3097" y="161925"/>
                </a:moveTo>
                <a:cubicBezTo>
                  <a:pt x="-20593" y="134937"/>
                  <a:pt x="97856" y="0"/>
                  <a:pt x="145235" y="0"/>
                </a:cubicBezTo>
                <a:cubicBezTo>
                  <a:pt x="192614" y="0"/>
                  <a:pt x="311063" y="134937"/>
                  <a:pt x="287373" y="161925"/>
                </a:cubicBezTo>
                <a:lnTo>
                  <a:pt x="3097" y="161925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  <p:sp>
        <p:nvSpPr>
          <p:cNvPr id="5" name="等腰三角形 7">
            <a:extLst>
              <a:ext uri="{FF2B5EF4-FFF2-40B4-BE49-F238E27FC236}">
                <a16:creationId xmlns:a16="http://schemas.microsoft.com/office/drawing/2014/main" id="{DD1B70C6-00C7-EDBC-4860-8445B70C4155}"/>
              </a:ext>
            </a:extLst>
          </p:cNvPr>
          <p:cNvSpPr/>
          <p:nvPr/>
        </p:nvSpPr>
        <p:spPr>
          <a:xfrm>
            <a:off x="3305261" y="1495423"/>
            <a:ext cx="614364" cy="549275"/>
          </a:xfrm>
          <a:custGeom>
            <a:avLst/>
            <a:gdLst>
              <a:gd name="connsiteX0" fmla="*/ 0 w 741362"/>
              <a:gd name="connsiteY0" fmla="*/ 631825 h 631825"/>
              <a:gd name="connsiteX1" fmla="*/ 370681 w 741362"/>
              <a:gd name="connsiteY1" fmla="*/ 0 h 631825"/>
              <a:gd name="connsiteX2" fmla="*/ 741362 w 741362"/>
              <a:gd name="connsiteY2" fmla="*/ 631825 h 631825"/>
              <a:gd name="connsiteX3" fmla="*/ 0 w 741362"/>
              <a:gd name="connsiteY3" fmla="*/ 631825 h 631825"/>
              <a:gd name="connsiteX0" fmla="*/ 8078 w 757518"/>
              <a:gd name="connsiteY0" fmla="*/ 631825 h 631825"/>
              <a:gd name="connsiteX1" fmla="*/ 378759 w 757518"/>
              <a:gd name="connsiteY1" fmla="*/ 0 h 631825"/>
              <a:gd name="connsiteX2" fmla="*/ 749440 w 757518"/>
              <a:gd name="connsiteY2" fmla="*/ 631825 h 631825"/>
              <a:gd name="connsiteX3" fmla="*/ 8078 w 757518"/>
              <a:gd name="connsiteY3" fmla="*/ 631825 h 63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518" h="631825">
                <a:moveTo>
                  <a:pt x="8078" y="631825"/>
                </a:moveTo>
                <a:cubicBezTo>
                  <a:pt x="-53702" y="526521"/>
                  <a:pt x="255199" y="0"/>
                  <a:pt x="378759" y="0"/>
                </a:cubicBezTo>
                <a:cubicBezTo>
                  <a:pt x="502319" y="0"/>
                  <a:pt x="811220" y="526521"/>
                  <a:pt x="749440" y="631825"/>
                </a:cubicBezTo>
                <a:lnTo>
                  <a:pt x="8078" y="631825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>
            <a:extLst>
              <a:ext uri="{FF2B5EF4-FFF2-40B4-BE49-F238E27FC236}">
                <a16:creationId xmlns:a16="http://schemas.microsoft.com/office/drawing/2014/main" id="{54107D38-C5A2-7789-F409-AAFC0622E33C}"/>
              </a:ext>
            </a:extLst>
          </p:cNvPr>
          <p:cNvSpPr/>
          <p:nvPr/>
        </p:nvSpPr>
        <p:spPr>
          <a:xfrm>
            <a:off x="2984672" y="1141414"/>
            <a:ext cx="1255542" cy="1033462"/>
          </a:xfrm>
          <a:prstGeom prst="diamond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>
            <a:extLst>
              <a:ext uri="{FF2B5EF4-FFF2-40B4-BE49-F238E27FC236}">
                <a16:creationId xmlns:a16="http://schemas.microsoft.com/office/drawing/2014/main" id="{5CC933BC-129C-8755-6FD0-9D300D956744}"/>
              </a:ext>
            </a:extLst>
          </p:cNvPr>
          <p:cNvSpPr/>
          <p:nvPr/>
        </p:nvSpPr>
        <p:spPr>
          <a:xfrm>
            <a:off x="2984672" y="1080330"/>
            <a:ext cx="1255542" cy="873419"/>
          </a:xfrm>
          <a:prstGeom prst="diamond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D891259-A3FF-5881-6C07-2E7A1C097EE9}"/>
              </a:ext>
            </a:extLst>
          </p:cNvPr>
          <p:cNvSpPr/>
          <p:nvPr/>
        </p:nvSpPr>
        <p:spPr>
          <a:xfrm rot="18000000">
            <a:off x="3817016" y="1982790"/>
            <a:ext cx="89990" cy="51435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747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604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096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2级件：*须弥神之眼底框">
            <a:extLst>
              <a:ext uri="{FF2B5EF4-FFF2-40B4-BE49-F238E27FC236}">
                <a16:creationId xmlns:a16="http://schemas.microsoft.com/office/drawing/2014/main" id="{27BD4B49-B240-E7BC-83C9-17C6F5328B0B}"/>
              </a:ext>
            </a:extLst>
          </p:cNvPr>
          <p:cNvGrpSpPr/>
          <p:nvPr/>
        </p:nvGrpSpPr>
        <p:grpSpPr>
          <a:xfrm>
            <a:off x="1136412" y="1520830"/>
            <a:ext cx="4926488" cy="5599103"/>
            <a:chOff x="230928" y="573753"/>
            <a:chExt cx="4026958" cy="4576765"/>
          </a:xfr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glow rad="25400">
              <a:srgbClr val="D7D7D7">
                <a:alpha val="10000"/>
              </a:srgbClr>
            </a:glow>
            <a:outerShdw blurRad="12700" sx="80000" sy="80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brightRoom" dir="t"/>
          </a:scene3d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E5D74766-CB4D-A119-C522-ED6940DEB3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0928" y="573753"/>
              <a:ext cx="4026958" cy="4576765"/>
            </a:xfrm>
            <a:custGeom>
              <a:avLst/>
              <a:gdLst>
                <a:gd name="connsiteX0" fmla="*/ 2013480 w 4026958"/>
                <a:gd name="connsiteY0" fmla="*/ 4004008 h 4576766"/>
                <a:gd name="connsiteX1" fmla="*/ 1923480 w 4026958"/>
                <a:gd name="connsiteY1" fmla="*/ 4184008 h 4576766"/>
                <a:gd name="connsiteX2" fmla="*/ 2013480 w 4026958"/>
                <a:gd name="connsiteY2" fmla="*/ 4304008 h 4576766"/>
                <a:gd name="connsiteX3" fmla="*/ 2103480 w 4026958"/>
                <a:gd name="connsiteY3" fmla="*/ 4184008 h 4576766"/>
                <a:gd name="connsiteX4" fmla="*/ 2602857 w 4026958"/>
                <a:gd name="connsiteY4" fmla="*/ 3880309 h 4576766"/>
                <a:gd name="connsiteX5" fmla="*/ 2627313 w 4026958"/>
                <a:gd name="connsiteY5" fmla="*/ 3900487 h 4576766"/>
                <a:gd name="connsiteX6" fmla="*/ 2732754 w 4026958"/>
                <a:gd name="connsiteY6" fmla="*/ 4155045 h 4576766"/>
                <a:gd name="connsiteX7" fmla="*/ 2704463 w 4026958"/>
                <a:gd name="connsiteY7" fmla="*/ 4295174 h 4576766"/>
                <a:gd name="connsiteX8" fmla="*/ 2673151 w 4026958"/>
                <a:gd name="connsiteY8" fmla="*/ 4352862 h 4576766"/>
                <a:gd name="connsiteX9" fmla="*/ 2639091 w 4026958"/>
                <a:gd name="connsiteY9" fmla="*/ 4356295 h 4576766"/>
                <a:gd name="connsiteX10" fmla="*/ 2331209 w 4026958"/>
                <a:gd name="connsiteY10" fmla="*/ 4182969 h 4576766"/>
                <a:gd name="connsiteX11" fmla="*/ 2321542 w 4026958"/>
                <a:gd name="connsiteY11" fmla="*/ 4158346 h 4576766"/>
                <a:gd name="connsiteX12" fmla="*/ 2344399 w 4026958"/>
                <a:gd name="connsiteY12" fmla="*/ 4141103 h 4576766"/>
                <a:gd name="connsiteX13" fmla="*/ 2395466 w 4026958"/>
                <a:gd name="connsiteY13" fmla="*/ 4112796 h 4576766"/>
                <a:gd name="connsiteX14" fmla="*/ 2455972 w 4026958"/>
                <a:gd name="connsiteY14" fmla="*/ 4085285 h 4576766"/>
                <a:gd name="connsiteX15" fmla="*/ 2527639 w 4026958"/>
                <a:gd name="connsiteY15" fmla="*/ 4105246 h 4576766"/>
                <a:gd name="connsiteX16" fmla="*/ 2553504 w 4026958"/>
                <a:gd name="connsiteY16" fmla="*/ 4141719 h 4576766"/>
                <a:gd name="connsiteX17" fmla="*/ 2555205 w 4026958"/>
                <a:gd name="connsiteY17" fmla="*/ 4170911 h 4576766"/>
                <a:gd name="connsiteX18" fmla="*/ 2515965 w 4026958"/>
                <a:gd name="connsiteY18" fmla="*/ 4212625 h 4576766"/>
                <a:gd name="connsiteX19" fmla="*/ 2505154 w 4026958"/>
                <a:gd name="connsiteY19" fmla="*/ 4229290 h 4576766"/>
                <a:gd name="connsiteX20" fmla="*/ 2505970 w 4026958"/>
                <a:gd name="connsiteY20" fmla="*/ 4235745 h 4576766"/>
                <a:gd name="connsiteX21" fmla="*/ 2531969 w 4026958"/>
                <a:gd name="connsiteY21" fmla="*/ 4241799 h 4576766"/>
                <a:gd name="connsiteX22" fmla="*/ 2580937 w 4026958"/>
                <a:gd name="connsiteY22" fmla="*/ 4215745 h 4576766"/>
                <a:gd name="connsiteX23" fmla="*/ 2599576 w 4026958"/>
                <a:gd name="connsiteY23" fmla="*/ 4183984 h 4576766"/>
                <a:gd name="connsiteX24" fmla="*/ 2553915 w 4026958"/>
                <a:gd name="connsiteY24" fmla="*/ 4078879 h 4576766"/>
                <a:gd name="connsiteX25" fmla="*/ 2470175 w 4026958"/>
                <a:gd name="connsiteY25" fmla="*/ 4045144 h 4576766"/>
                <a:gd name="connsiteX26" fmla="*/ 2374658 w 4026958"/>
                <a:gd name="connsiteY26" fmla="*/ 4075486 h 4576766"/>
                <a:gd name="connsiteX27" fmla="*/ 2307456 w 4026958"/>
                <a:gd name="connsiteY27" fmla="*/ 4122466 h 4576766"/>
                <a:gd name="connsiteX28" fmla="*/ 2286405 w 4026958"/>
                <a:gd name="connsiteY28" fmla="*/ 4068848 h 4576766"/>
                <a:gd name="connsiteX29" fmla="*/ 2279582 w 4026958"/>
                <a:gd name="connsiteY29" fmla="*/ 4001166 h 4576766"/>
                <a:gd name="connsiteX30" fmla="*/ 2314677 w 4026958"/>
                <a:gd name="connsiteY30" fmla="*/ 4012060 h 4576766"/>
                <a:gd name="connsiteX31" fmla="*/ 2369092 w 4026958"/>
                <a:gd name="connsiteY31" fmla="*/ 4017545 h 4576766"/>
                <a:gd name="connsiteX32" fmla="*/ 2592980 w 4026958"/>
                <a:gd name="connsiteY32" fmla="*/ 3898505 h 4576766"/>
                <a:gd name="connsiteX33" fmla="*/ 1424103 w 4026958"/>
                <a:gd name="connsiteY33" fmla="*/ 3880309 h 4576766"/>
                <a:gd name="connsiteX34" fmla="*/ 1433980 w 4026958"/>
                <a:gd name="connsiteY34" fmla="*/ 3898505 h 4576766"/>
                <a:gd name="connsiteX35" fmla="*/ 1657868 w 4026958"/>
                <a:gd name="connsiteY35" fmla="*/ 4017545 h 4576766"/>
                <a:gd name="connsiteX36" fmla="*/ 1712283 w 4026958"/>
                <a:gd name="connsiteY36" fmla="*/ 4012060 h 4576766"/>
                <a:gd name="connsiteX37" fmla="*/ 1747378 w 4026958"/>
                <a:gd name="connsiteY37" fmla="*/ 4001166 h 4576766"/>
                <a:gd name="connsiteX38" fmla="*/ 1740555 w 4026958"/>
                <a:gd name="connsiteY38" fmla="*/ 4068848 h 4576766"/>
                <a:gd name="connsiteX39" fmla="*/ 1719505 w 4026958"/>
                <a:gd name="connsiteY39" fmla="*/ 4122466 h 4576766"/>
                <a:gd name="connsiteX40" fmla="*/ 1652302 w 4026958"/>
                <a:gd name="connsiteY40" fmla="*/ 4075486 h 4576766"/>
                <a:gd name="connsiteX41" fmla="*/ 1556785 w 4026958"/>
                <a:gd name="connsiteY41" fmla="*/ 4045144 h 4576766"/>
                <a:gd name="connsiteX42" fmla="*/ 1473045 w 4026958"/>
                <a:gd name="connsiteY42" fmla="*/ 4078879 h 4576766"/>
                <a:gd name="connsiteX43" fmla="*/ 1427384 w 4026958"/>
                <a:gd name="connsiteY43" fmla="*/ 4183984 h 4576766"/>
                <a:gd name="connsiteX44" fmla="*/ 1446023 w 4026958"/>
                <a:gd name="connsiteY44" fmla="*/ 4215745 h 4576766"/>
                <a:gd name="connsiteX45" fmla="*/ 1494991 w 4026958"/>
                <a:gd name="connsiteY45" fmla="*/ 4241799 h 4576766"/>
                <a:gd name="connsiteX46" fmla="*/ 1520991 w 4026958"/>
                <a:gd name="connsiteY46" fmla="*/ 4235745 h 4576766"/>
                <a:gd name="connsiteX47" fmla="*/ 1521806 w 4026958"/>
                <a:gd name="connsiteY47" fmla="*/ 4229290 h 4576766"/>
                <a:gd name="connsiteX48" fmla="*/ 1510996 w 4026958"/>
                <a:gd name="connsiteY48" fmla="*/ 4212625 h 4576766"/>
                <a:gd name="connsiteX49" fmla="*/ 1471755 w 4026958"/>
                <a:gd name="connsiteY49" fmla="*/ 4170911 h 4576766"/>
                <a:gd name="connsiteX50" fmla="*/ 1473456 w 4026958"/>
                <a:gd name="connsiteY50" fmla="*/ 4141719 h 4576766"/>
                <a:gd name="connsiteX51" fmla="*/ 1499321 w 4026958"/>
                <a:gd name="connsiteY51" fmla="*/ 4105246 h 4576766"/>
                <a:gd name="connsiteX52" fmla="*/ 1570989 w 4026958"/>
                <a:gd name="connsiteY52" fmla="*/ 4085285 h 4576766"/>
                <a:gd name="connsiteX53" fmla="*/ 1631494 w 4026958"/>
                <a:gd name="connsiteY53" fmla="*/ 4112796 h 4576766"/>
                <a:gd name="connsiteX54" fmla="*/ 1682561 w 4026958"/>
                <a:gd name="connsiteY54" fmla="*/ 4141103 h 4576766"/>
                <a:gd name="connsiteX55" fmla="*/ 1705418 w 4026958"/>
                <a:gd name="connsiteY55" fmla="*/ 4158346 h 4576766"/>
                <a:gd name="connsiteX56" fmla="*/ 1695751 w 4026958"/>
                <a:gd name="connsiteY56" fmla="*/ 4182969 h 4576766"/>
                <a:gd name="connsiteX57" fmla="*/ 1387869 w 4026958"/>
                <a:gd name="connsiteY57" fmla="*/ 4356295 h 4576766"/>
                <a:gd name="connsiteX58" fmla="*/ 1353809 w 4026958"/>
                <a:gd name="connsiteY58" fmla="*/ 4352862 h 4576766"/>
                <a:gd name="connsiteX59" fmla="*/ 1322497 w 4026958"/>
                <a:gd name="connsiteY59" fmla="*/ 4295174 h 4576766"/>
                <a:gd name="connsiteX60" fmla="*/ 1294206 w 4026958"/>
                <a:gd name="connsiteY60" fmla="*/ 4155045 h 4576766"/>
                <a:gd name="connsiteX61" fmla="*/ 1399647 w 4026958"/>
                <a:gd name="connsiteY61" fmla="*/ 3900487 h 4576766"/>
                <a:gd name="connsiteX62" fmla="*/ 1840680 w 4026958"/>
                <a:gd name="connsiteY62" fmla="*/ 3812479 h 4576766"/>
                <a:gd name="connsiteX63" fmla="*/ 2013480 w 4026958"/>
                <a:gd name="connsiteY63" fmla="*/ 3956479 h 4576766"/>
                <a:gd name="connsiteX64" fmla="*/ 2186280 w 4026958"/>
                <a:gd name="connsiteY64" fmla="*/ 3812479 h 4576766"/>
                <a:gd name="connsiteX65" fmla="*/ 3465490 w 4026958"/>
                <a:gd name="connsiteY65" fmla="*/ 3063269 h 4576766"/>
                <a:gd name="connsiteX66" fmla="*/ 3429619 w 4026958"/>
                <a:gd name="connsiteY66" fmla="*/ 3067420 h 4576766"/>
                <a:gd name="connsiteX67" fmla="*/ 3402831 w 4026958"/>
                <a:gd name="connsiteY67" fmla="*/ 3088728 h 4576766"/>
                <a:gd name="connsiteX68" fmla="*/ 3404453 w 4026958"/>
                <a:gd name="connsiteY68" fmla="*/ 3097049 h 4576766"/>
                <a:gd name="connsiteX69" fmla="*/ 3426168 w 4026958"/>
                <a:gd name="connsiteY69" fmla="*/ 3110443 h 4576766"/>
                <a:gd name="connsiteX70" fmla="*/ 3494558 w 4026958"/>
                <a:gd name="connsiteY70" fmla="*/ 3137433 h 4576766"/>
                <a:gd name="connsiteX71" fmla="*/ 3508561 w 4026958"/>
                <a:gd name="connsiteY71" fmla="*/ 3172137 h 4576766"/>
                <a:gd name="connsiteX72" fmla="*/ 3498820 w 4026958"/>
                <a:gd name="connsiteY72" fmla="*/ 3228756 h 4576766"/>
                <a:gd name="connsiteX73" fmla="*/ 3426981 w 4026958"/>
                <a:gd name="connsiteY73" fmla="*/ 3291261 h 4576766"/>
                <a:gd name="connsiteX74" fmla="*/ 3341543 w 4026958"/>
                <a:gd name="connsiteY74" fmla="*/ 3291261 h 4576766"/>
                <a:gd name="connsiteX75" fmla="*/ 3267065 w 4026958"/>
                <a:gd name="connsiteY75" fmla="*/ 3286593 h 4576766"/>
                <a:gd name="connsiteX76" fmla="*/ 3261179 w 4026958"/>
                <a:gd name="connsiteY76" fmla="*/ 3250471 h 4576766"/>
                <a:gd name="connsiteX77" fmla="*/ 3236015 w 4026958"/>
                <a:gd name="connsiteY77" fmla="*/ 3163004 h 4576766"/>
                <a:gd name="connsiteX78" fmla="*/ 3200095 w 4026958"/>
                <a:gd name="connsiteY78" fmla="*/ 3169700 h 4576766"/>
                <a:gd name="connsiteX79" fmla="*/ 3149969 w 4026958"/>
                <a:gd name="connsiteY79" fmla="*/ 3259805 h 4576766"/>
                <a:gd name="connsiteX80" fmla="*/ 3094567 w 4026958"/>
                <a:gd name="connsiteY80" fmla="*/ 3324137 h 4576766"/>
                <a:gd name="connsiteX81" fmla="*/ 3036527 w 4026958"/>
                <a:gd name="connsiteY81" fmla="*/ 3390296 h 4576766"/>
                <a:gd name="connsiteX82" fmla="*/ 2987821 w 4026958"/>
                <a:gd name="connsiteY82" fmla="*/ 3444074 h 4576766"/>
                <a:gd name="connsiteX83" fmla="*/ 2956974 w 4026958"/>
                <a:gd name="connsiteY83" fmla="*/ 3480400 h 4576766"/>
                <a:gd name="connsiteX84" fmla="*/ 2981530 w 4026958"/>
                <a:gd name="connsiteY84" fmla="*/ 3498056 h 4576766"/>
                <a:gd name="connsiteX85" fmla="*/ 3039367 w 4026958"/>
                <a:gd name="connsiteY85" fmla="*/ 3469035 h 4576766"/>
                <a:gd name="connsiteX86" fmla="*/ 3145505 w 4026958"/>
                <a:gd name="connsiteY86" fmla="*/ 3402065 h 4576766"/>
                <a:gd name="connsiteX87" fmla="*/ 3189136 w 4026958"/>
                <a:gd name="connsiteY87" fmla="*/ 3363913 h 4576766"/>
                <a:gd name="connsiteX88" fmla="*/ 3244133 w 4026958"/>
                <a:gd name="connsiteY88" fmla="*/ 3318861 h 4576766"/>
                <a:gd name="connsiteX89" fmla="*/ 3338905 w 4026958"/>
                <a:gd name="connsiteY89" fmla="*/ 3348287 h 4576766"/>
                <a:gd name="connsiteX90" fmla="*/ 3464727 w 4026958"/>
                <a:gd name="connsiteY90" fmla="*/ 3331443 h 4576766"/>
                <a:gd name="connsiteX91" fmla="*/ 3542858 w 4026958"/>
                <a:gd name="connsiteY91" fmla="*/ 3246411 h 4576766"/>
                <a:gd name="connsiteX92" fmla="*/ 3539814 w 4026958"/>
                <a:gd name="connsiteY92" fmla="*/ 3098064 h 4576766"/>
                <a:gd name="connsiteX93" fmla="*/ 3500647 w 4026958"/>
                <a:gd name="connsiteY93" fmla="*/ 3071479 h 4576766"/>
                <a:gd name="connsiteX94" fmla="*/ 3465490 w 4026958"/>
                <a:gd name="connsiteY94" fmla="*/ 3063269 h 4576766"/>
                <a:gd name="connsiteX95" fmla="*/ 561470 w 4026958"/>
                <a:gd name="connsiteY95" fmla="*/ 3063269 h 4576766"/>
                <a:gd name="connsiteX96" fmla="*/ 526313 w 4026958"/>
                <a:gd name="connsiteY96" fmla="*/ 3071479 h 4576766"/>
                <a:gd name="connsiteX97" fmla="*/ 487146 w 4026958"/>
                <a:gd name="connsiteY97" fmla="*/ 3098064 h 4576766"/>
                <a:gd name="connsiteX98" fmla="*/ 484103 w 4026958"/>
                <a:gd name="connsiteY98" fmla="*/ 3246411 h 4576766"/>
                <a:gd name="connsiteX99" fmla="*/ 562234 w 4026958"/>
                <a:gd name="connsiteY99" fmla="*/ 3331443 h 4576766"/>
                <a:gd name="connsiteX100" fmla="*/ 688056 w 4026958"/>
                <a:gd name="connsiteY100" fmla="*/ 3348287 h 4576766"/>
                <a:gd name="connsiteX101" fmla="*/ 782828 w 4026958"/>
                <a:gd name="connsiteY101" fmla="*/ 3318861 h 4576766"/>
                <a:gd name="connsiteX102" fmla="*/ 837824 w 4026958"/>
                <a:gd name="connsiteY102" fmla="*/ 3363913 h 4576766"/>
                <a:gd name="connsiteX103" fmla="*/ 881455 w 4026958"/>
                <a:gd name="connsiteY103" fmla="*/ 3402065 h 4576766"/>
                <a:gd name="connsiteX104" fmla="*/ 987593 w 4026958"/>
                <a:gd name="connsiteY104" fmla="*/ 3469035 h 4576766"/>
                <a:gd name="connsiteX105" fmla="*/ 1045430 w 4026958"/>
                <a:gd name="connsiteY105" fmla="*/ 3498056 h 4576766"/>
                <a:gd name="connsiteX106" fmla="*/ 1069986 w 4026958"/>
                <a:gd name="connsiteY106" fmla="*/ 3480400 h 4576766"/>
                <a:gd name="connsiteX107" fmla="*/ 1039139 w 4026958"/>
                <a:gd name="connsiteY107" fmla="*/ 3444074 h 4576766"/>
                <a:gd name="connsiteX108" fmla="*/ 990433 w 4026958"/>
                <a:gd name="connsiteY108" fmla="*/ 3390296 h 4576766"/>
                <a:gd name="connsiteX109" fmla="*/ 932393 w 4026958"/>
                <a:gd name="connsiteY109" fmla="*/ 3324137 h 4576766"/>
                <a:gd name="connsiteX110" fmla="*/ 876991 w 4026958"/>
                <a:gd name="connsiteY110" fmla="*/ 3259805 h 4576766"/>
                <a:gd name="connsiteX111" fmla="*/ 826865 w 4026958"/>
                <a:gd name="connsiteY111" fmla="*/ 3169700 h 4576766"/>
                <a:gd name="connsiteX112" fmla="*/ 790945 w 4026958"/>
                <a:gd name="connsiteY112" fmla="*/ 3163004 h 4576766"/>
                <a:gd name="connsiteX113" fmla="*/ 765781 w 4026958"/>
                <a:gd name="connsiteY113" fmla="*/ 3250471 h 4576766"/>
                <a:gd name="connsiteX114" fmla="*/ 759896 w 4026958"/>
                <a:gd name="connsiteY114" fmla="*/ 3286593 h 4576766"/>
                <a:gd name="connsiteX115" fmla="*/ 685417 w 4026958"/>
                <a:gd name="connsiteY115" fmla="*/ 3291261 h 4576766"/>
                <a:gd name="connsiteX116" fmla="*/ 599980 w 4026958"/>
                <a:gd name="connsiteY116" fmla="*/ 3291261 h 4576766"/>
                <a:gd name="connsiteX117" fmla="*/ 528140 w 4026958"/>
                <a:gd name="connsiteY117" fmla="*/ 3228756 h 4576766"/>
                <a:gd name="connsiteX118" fmla="*/ 518399 w 4026958"/>
                <a:gd name="connsiteY118" fmla="*/ 3172137 h 4576766"/>
                <a:gd name="connsiteX119" fmla="*/ 532402 w 4026958"/>
                <a:gd name="connsiteY119" fmla="*/ 3137433 h 4576766"/>
                <a:gd name="connsiteX120" fmla="*/ 600792 w 4026958"/>
                <a:gd name="connsiteY120" fmla="*/ 3110443 h 4576766"/>
                <a:gd name="connsiteX121" fmla="*/ 622507 w 4026958"/>
                <a:gd name="connsiteY121" fmla="*/ 3097049 h 4576766"/>
                <a:gd name="connsiteX122" fmla="*/ 624130 w 4026958"/>
                <a:gd name="connsiteY122" fmla="*/ 3088728 h 4576766"/>
                <a:gd name="connsiteX123" fmla="*/ 597341 w 4026958"/>
                <a:gd name="connsiteY123" fmla="*/ 3067420 h 4576766"/>
                <a:gd name="connsiteX124" fmla="*/ 561470 w 4026958"/>
                <a:gd name="connsiteY124" fmla="*/ 3063269 h 4576766"/>
                <a:gd name="connsiteX125" fmla="*/ 2001097 w 4026958"/>
                <a:gd name="connsiteY125" fmla="*/ 809999 h 4576766"/>
                <a:gd name="connsiteX126" fmla="*/ 1905651 w 4026958"/>
                <a:gd name="connsiteY126" fmla="*/ 905445 h 4576766"/>
                <a:gd name="connsiteX127" fmla="*/ 2013480 w 4026958"/>
                <a:gd name="connsiteY127" fmla="*/ 900000 h 4576766"/>
                <a:gd name="connsiteX128" fmla="*/ 2095226 w 4026958"/>
                <a:gd name="connsiteY128" fmla="*/ 904128 h 4576766"/>
                <a:gd name="connsiteX129" fmla="*/ 2013480 w 4026958"/>
                <a:gd name="connsiteY129" fmla="*/ 384065 h 4576766"/>
                <a:gd name="connsiteX130" fmla="*/ 1318566 w 4026958"/>
                <a:gd name="connsiteY130" fmla="*/ 1078979 h 4576766"/>
                <a:gd name="connsiteX131" fmla="*/ 1327091 w 4026958"/>
                <a:gd name="connsiteY131" fmla="*/ 1073800 h 4576766"/>
                <a:gd name="connsiteX132" fmla="*/ 1585268 w 4026958"/>
                <a:gd name="connsiteY132" fmla="*/ 964740 h 4576766"/>
                <a:gd name="connsiteX133" fmla="*/ 1622337 w 4026958"/>
                <a:gd name="connsiteY133" fmla="*/ 955208 h 4576766"/>
                <a:gd name="connsiteX134" fmla="*/ 2013480 w 4026958"/>
                <a:gd name="connsiteY134" fmla="*/ 564065 h 4576766"/>
                <a:gd name="connsiteX135" fmla="*/ 2404623 w 4026958"/>
                <a:gd name="connsiteY135" fmla="*/ 955208 h 4576766"/>
                <a:gd name="connsiteX136" fmla="*/ 2441692 w 4026958"/>
                <a:gd name="connsiteY136" fmla="*/ 964740 h 4576766"/>
                <a:gd name="connsiteX137" fmla="*/ 2699870 w 4026958"/>
                <a:gd name="connsiteY137" fmla="*/ 1073800 h 4576766"/>
                <a:gd name="connsiteX138" fmla="*/ 2708394 w 4026958"/>
                <a:gd name="connsiteY138" fmla="*/ 1078979 h 4576766"/>
                <a:gd name="connsiteX139" fmla="*/ 2013480 w 4026958"/>
                <a:gd name="connsiteY139" fmla="*/ 0 h 4576766"/>
                <a:gd name="connsiteX140" fmla="*/ 2876018 w 4026958"/>
                <a:gd name="connsiteY140" fmla="*/ 931987 h 4576766"/>
                <a:gd name="connsiteX141" fmla="*/ 3556179 w 4026958"/>
                <a:gd name="connsiteY141" fmla="*/ 2223042 h 4576766"/>
                <a:gd name="connsiteX142" fmla="*/ 3449172 w 4026958"/>
                <a:gd name="connsiteY142" fmla="*/ 2793940 h 4576766"/>
                <a:gd name="connsiteX143" fmla="*/ 3406895 w 4026958"/>
                <a:gd name="connsiteY143" fmla="*/ 2889110 h 4576766"/>
                <a:gd name="connsiteX144" fmla="*/ 3520608 w 4026958"/>
                <a:gd name="connsiteY144" fmla="*/ 2889110 h 4576766"/>
                <a:gd name="connsiteX145" fmla="*/ 3597819 w 4026958"/>
                <a:gd name="connsiteY145" fmla="*/ 2825405 h 4576766"/>
                <a:gd name="connsiteX146" fmla="*/ 4000378 w 4026958"/>
                <a:gd name="connsiteY146" fmla="*/ 2702440 h 4576766"/>
                <a:gd name="connsiteX147" fmla="*/ 4026958 w 4026958"/>
                <a:gd name="connsiteY147" fmla="*/ 2703782 h 4576766"/>
                <a:gd name="connsiteX148" fmla="*/ 4007578 w 4026958"/>
                <a:gd name="connsiteY148" fmla="*/ 2744012 h 4576766"/>
                <a:gd name="connsiteX149" fmla="*/ 2817241 w 4026958"/>
                <a:gd name="connsiteY149" fmla="*/ 3920079 h 4576766"/>
                <a:gd name="connsiteX150" fmla="*/ 2717533 w 4026958"/>
                <a:gd name="connsiteY150" fmla="*/ 3967368 h 4576766"/>
                <a:gd name="connsiteX151" fmla="*/ 2689281 w 4026958"/>
                <a:gd name="connsiteY151" fmla="*/ 3830848 h 4576766"/>
                <a:gd name="connsiteX152" fmla="*/ 2654761 w 4026958"/>
                <a:gd name="connsiteY152" fmla="*/ 3725006 h 4576766"/>
                <a:gd name="connsiteX153" fmla="*/ 2623940 w 4026958"/>
                <a:gd name="connsiteY153" fmla="*/ 3651916 h 4576766"/>
                <a:gd name="connsiteX154" fmla="*/ 2587893 w 4026958"/>
                <a:gd name="connsiteY154" fmla="*/ 3668494 h 4576766"/>
                <a:gd name="connsiteX155" fmla="*/ 2519559 w 4026958"/>
                <a:gd name="connsiteY155" fmla="*/ 3690747 h 4576766"/>
                <a:gd name="connsiteX156" fmla="*/ 2167261 w 4026958"/>
                <a:gd name="connsiteY156" fmla="*/ 3984328 h 4576766"/>
                <a:gd name="connsiteX157" fmla="*/ 2283480 w 4026958"/>
                <a:gd name="connsiteY157" fmla="*/ 4216766 h 4576766"/>
                <a:gd name="connsiteX158" fmla="*/ 2013480 w 4026958"/>
                <a:gd name="connsiteY158" fmla="*/ 4576766 h 4576766"/>
                <a:gd name="connsiteX159" fmla="*/ 1743480 w 4026958"/>
                <a:gd name="connsiteY159" fmla="*/ 4216766 h 4576766"/>
                <a:gd name="connsiteX160" fmla="*/ 1859699 w 4026958"/>
                <a:gd name="connsiteY160" fmla="*/ 3984328 h 4576766"/>
                <a:gd name="connsiteX161" fmla="*/ 1507402 w 4026958"/>
                <a:gd name="connsiteY161" fmla="*/ 3690747 h 4576766"/>
                <a:gd name="connsiteX162" fmla="*/ 1439067 w 4026958"/>
                <a:gd name="connsiteY162" fmla="*/ 3668494 h 4576766"/>
                <a:gd name="connsiteX163" fmla="*/ 1403019 w 4026958"/>
                <a:gd name="connsiteY163" fmla="*/ 3651916 h 4576766"/>
                <a:gd name="connsiteX164" fmla="*/ 1372198 w 4026958"/>
                <a:gd name="connsiteY164" fmla="*/ 3725006 h 4576766"/>
                <a:gd name="connsiteX165" fmla="*/ 1337677 w 4026958"/>
                <a:gd name="connsiteY165" fmla="*/ 3830848 h 4576766"/>
                <a:gd name="connsiteX166" fmla="*/ 1309425 w 4026958"/>
                <a:gd name="connsiteY166" fmla="*/ 3967368 h 4576766"/>
                <a:gd name="connsiteX167" fmla="*/ 1209717 w 4026958"/>
                <a:gd name="connsiteY167" fmla="*/ 3920079 h 4576766"/>
                <a:gd name="connsiteX168" fmla="*/ 19380 w 4026958"/>
                <a:gd name="connsiteY168" fmla="*/ 2744012 h 4576766"/>
                <a:gd name="connsiteX169" fmla="*/ 0 w 4026958"/>
                <a:gd name="connsiteY169" fmla="*/ 2703782 h 4576766"/>
                <a:gd name="connsiteX170" fmla="*/ 26580 w 4026958"/>
                <a:gd name="connsiteY170" fmla="*/ 2702440 h 4576766"/>
                <a:gd name="connsiteX171" fmla="*/ 429139 w 4026958"/>
                <a:gd name="connsiteY171" fmla="*/ 2825405 h 4576766"/>
                <a:gd name="connsiteX172" fmla="*/ 506350 w 4026958"/>
                <a:gd name="connsiteY172" fmla="*/ 2889110 h 4576766"/>
                <a:gd name="connsiteX173" fmla="*/ 620065 w 4026958"/>
                <a:gd name="connsiteY173" fmla="*/ 2889110 h 4576766"/>
                <a:gd name="connsiteX174" fmla="*/ 577788 w 4026958"/>
                <a:gd name="connsiteY174" fmla="*/ 2793940 h 4576766"/>
                <a:gd name="connsiteX175" fmla="*/ 470781 w 4026958"/>
                <a:gd name="connsiteY175" fmla="*/ 2223042 h 4576766"/>
                <a:gd name="connsiteX176" fmla="*/ 1150942 w 4026958"/>
                <a:gd name="connsiteY176" fmla="*/ 931987 h 4576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4026958" h="4576766">
                  <a:moveTo>
                    <a:pt x="2013480" y="4004008"/>
                  </a:moveTo>
                  <a:lnTo>
                    <a:pt x="1923480" y="4184008"/>
                  </a:lnTo>
                  <a:lnTo>
                    <a:pt x="2013480" y="4304008"/>
                  </a:lnTo>
                  <a:lnTo>
                    <a:pt x="2103480" y="4184008"/>
                  </a:lnTo>
                  <a:close/>
                  <a:moveTo>
                    <a:pt x="2602857" y="3880309"/>
                  </a:moveTo>
                  <a:lnTo>
                    <a:pt x="2627313" y="3900487"/>
                  </a:lnTo>
                  <a:cubicBezTo>
                    <a:pt x="2692460" y="3965634"/>
                    <a:pt x="2732754" y="4055634"/>
                    <a:pt x="2732754" y="4155045"/>
                  </a:cubicBezTo>
                  <a:cubicBezTo>
                    <a:pt x="2732754" y="4204751"/>
                    <a:pt x="2722680" y="4252104"/>
                    <a:pt x="2704463" y="4295174"/>
                  </a:cubicBezTo>
                  <a:lnTo>
                    <a:pt x="2673151" y="4352862"/>
                  </a:lnTo>
                  <a:lnTo>
                    <a:pt x="2639091" y="4356295"/>
                  </a:lnTo>
                  <a:cubicBezTo>
                    <a:pt x="2508614" y="4356295"/>
                    <a:pt x="2394348" y="4286882"/>
                    <a:pt x="2331209" y="4182969"/>
                  </a:cubicBezTo>
                  <a:lnTo>
                    <a:pt x="2321542" y="4158346"/>
                  </a:lnTo>
                  <a:lnTo>
                    <a:pt x="2344399" y="4141103"/>
                  </a:lnTo>
                  <a:cubicBezTo>
                    <a:pt x="2360516" y="4130125"/>
                    <a:pt x="2377619" y="4120635"/>
                    <a:pt x="2395466" y="4112796"/>
                  </a:cubicBezTo>
                  <a:cubicBezTo>
                    <a:pt x="2439357" y="4095332"/>
                    <a:pt x="2435239" y="4087904"/>
                    <a:pt x="2455972" y="4085285"/>
                  </a:cubicBezTo>
                  <a:cubicBezTo>
                    <a:pt x="2481533" y="4082514"/>
                    <a:pt x="2507189" y="4089646"/>
                    <a:pt x="2527639" y="4105246"/>
                  </a:cubicBezTo>
                  <a:cubicBezTo>
                    <a:pt x="2539756" y="4114505"/>
                    <a:pt x="2548794" y="4127213"/>
                    <a:pt x="2553504" y="4141719"/>
                  </a:cubicBezTo>
                  <a:cubicBezTo>
                    <a:pt x="2557107" y="4151039"/>
                    <a:pt x="2557698" y="4161236"/>
                    <a:pt x="2555205" y="4170911"/>
                  </a:cubicBezTo>
                  <a:cubicBezTo>
                    <a:pt x="2545999" y="4188009"/>
                    <a:pt x="2532477" y="4202394"/>
                    <a:pt x="2515965" y="4212625"/>
                  </a:cubicBezTo>
                  <a:cubicBezTo>
                    <a:pt x="2510072" y="4216311"/>
                    <a:pt x="2506113" y="4222412"/>
                    <a:pt x="2505154" y="4229290"/>
                  </a:cubicBezTo>
                  <a:cubicBezTo>
                    <a:pt x="2504735" y="4231468"/>
                    <a:pt x="2505022" y="4233739"/>
                    <a:pt x="2505970" y="4235745"/>
                  </a:cubicBezTo>
                  <a:cubicBezTo>
                    <a:pt x="2510650" y="4244491"/>
                    <a:pt x="2527078" y="4242417"/>
                    <a:pt x="2531969" y="4241799"/>
                  </a:cubicBezTo>
                  <a:cubicBezTo>
                    <a:pt x="2550784" y="4238966"/>
                    <a:pt x="2568064" y="4229771"/>
                    <a:pt x="2580937" y="4215745"/>
                  </a:cubicBezTo>
                  <a:cubicBezTo>
                    <a:pt x="2589493" y="4206717"/>
                    <a:pt x="2595869" y="4195857"/>
                    <a:pt x="2599576" y="4183984"/>
                  </a:cubicBezTo>
                  <a:cubicBezTo>
                    <a:pt x="2614744" y="4132594"/>
                    <a:pt x="2555630" y="4081443"/>
                    <a:pt x="2553915" y="4078879"/>
                  </a:cubicBezTo>
                  <a:cubicBezTo>
                    <a:pt x="2530452" y="4058772"/>
                    <a:pt x="2501038" y="4046908"/>
                    <a:pt x="2470175" y="4045144"/>
                  </a:cubicBezTo>
                  <a:cubicBezTo>
                    <a:pt x="2433936" y="4042963"/>
                    <a:pt x="2408356" y="4057521"/>
                    <a:pt x="2374658" y="4075486"/>
                  </a:cubicBezTo>
                  <a:lnTo>
                    <a:pt x="2307456" y="4122466"/>
                  </a:lnTo>
                  <a:lnTo>
                    <a:pt x="2286405" y="4068848"/>
                  </a:lnTo>
                  <a:lnTo>
                    <a:pt x="2279582" y="4001166"/>
                  </a:lnTo>
                  <a:lnTo>
                    <a:pt x="2314677" y="4012060"/>
                  </a:lnTo>
                  <a:cubicBezTo>
                    <a:pt x="2332254" y="4015656"/>
                    <a:pt x="2350452" y="4017545"/>
                    <a:pt x="2369092" y="4017545"/>
                  </a:cubicBezTo>
                  <a:cubicBezTo>
                    <a:pt x="2462290" y="4017545"/>
                    <a:pt x="2544459" y="3970325"/>
                    <a:pt x="2592980" y="3898505"/>
                  </a:cubicBezTo>
                  <a:close/>
                  <a:moveTo>
                    <a:pt x="1424103" y="3880309"/>
                  </a:moveTo>
                  <a:lnTo>
                    <a:pt x="1433980" y="3898505"/>
                  </a:lnTo>
                  <a:cubicBezTo>
                    <a:pt x="1482501" y="3970325"/>
                    <a:pt x="1564670" y="4017545"/>
                    <a:pt x="1657868" y="4017545"/>
                  </a:cubicBezTo>
                  <a:cubicBezTo>
                    <a:pt x="1676508" y="4017545"/>
                    <a:pt x="1694706" y="4015656"/>
                    <a:pt x="1712283" y="4012060"/>
                  </a:cubicBezTo>
                  <a:lnTo>
                    <a:pt x="1747378" y="4001166"/>
                  </a:lnTo>
                  <a:lnTo>
                    <a:pt x="1740555" y="4068848"/>
                  </a:lnTo>
                  <a:lnTo>
                    <a:pt x="1719505" y="4122466"/>
                  </a:lnTo>
                  <a:lnTo>
                    <a:pt x="1652302" y="4075486"/>
                  </a:lnTo>
                  <a:cubicBezTo>
                    <a:pt x="1618605" y="4057521"/>
                    <a:pt x="1593024" y="4042963"/>
                    <a:pt x="1556785" y="4045144"/>
                  </a:cubicBezTo>
                  <a:cubicBezTo>
                    <a:pt x="1525922" y="4046908"/>
                    <a:pt x="1496508" y="4058772"/>
                    <a:pt x="1473045" y="4078879"/>
                  </a:cubicBezTo>
                  <a:cubicBezTo>
                    <a:pt x="1471330" y="4081443"/>
                    <a:pt x="1412216" y="4132594"/>
                    <a:pt x="1427384" y="4183984"/>
                  </a:cubicBezTo>
                  <a:cubicBezTo>
                    <a:pt x="1431091" y="4195857"/>
                    <a:pt x="1437467" y="4206717"/>
                    <a:pt x="1446023" y="4215745"/>
                  </a:cubicBezTo>
                  <a:cubicBezTo>
                    <a:pt x="1458896" y="4229771"/>
                    <a:pt x="1476176" y="4238966"/>
                    <a:pt x="1494991" y="4241799"/>
                  </a:cubicBezTo>
                  <a:cubicBezTo>
                    <a:pt x="1499882" y="4242417"/>
                    <a:pt x="1516311" y="4244491"/>
                    <a:pt x="1520991" y="4235745"/>
                  </a:cubicBezTo>
                  <a:cubicBezTo>
                    <a:pt x="1521939" y="4233739"/>
                    <a:pt x="1522225" y="4231468"/>
                    <a:pt x="1521806" y="4229290"/>
                  </a:cubicBezTo>
                  <a:cubicBezTo>
                    <a:pt x="1520847" y="4222412"/>
                    <a:pt x="1516888" y="4216311"/>
                    <a:pt x="1510996" y="4212625"/>
                  </a:cubicBezTo>
                  <a:cubicBezTo>
                    <a:pt x="1494483" y="4202394"/>
                    <a:pt x="1480961" y="4188009"/>
                    <a:pt x="1471755" y="4170911"/>
                  </a:cubicBezTo>
                  <a:cubicBezTo>
                    <a:pt x="1469262" y="4161236"/>
                    <a:pt x="1469853" y="4151039"/>
                    <a:pt x="1473456" y="4141719"/>
                  </a:cubicBezTo>
                  <a:cubicBezTo>
                    <a:pt x="1478167" y="4127213"/>
                    <a:pt x="1487204" y="4114505"/>
                    <a:pt x="1499321" y="4105246"/>
                  </a:cubicBezTo>
                  <a:cubicBezTo>
                    <a:pt x="1519771" y="4089646"/>
                    <a:pt x="1545427" y="4082514"/>
                    <a:pt x="1570989" y="4085285"/>
                  </a:cubicBezTo>
                  <a:cubicBezTo>
                    <a:pt x="1591721" y="4087904"/>
                    <a:pt x="1587604" y="4095332"/>
                    <a:pt x="1631494" y="4112796"/>
                  </a:cubicBezTo>
                  <a:cubicBezTo>
                    <a:pt x="1649341" y="4120635"/>
                    <a:pt x="1666444" y="4130125"/>
                    <a:pt x="1682561" y="4141103"/>
                  </a:cubicBezTo>
                  <a:lnTo>
                    <a:pt x="1705418" y="4158346"/>
                  </a:lnTo>
                  <a:lnTo>
                    <a:pt x="1695751" y="4182969"/>
                  </a:lnTo>
                  <a:cubicBezTo>
                    <a:pt x="1632612" y="4286882"/>
                    <a:pt x="1518347" y="4356295"/>
                    <a:pt x="1387869" y="4356295"/>
                  </a:cubicBezTo>
                  <a:lnTo>
                    <a:pt x="1353809" y="4352862"/>
                  </a:lnTo>
                  <a:lnTo>
                    <a:pt x="1322497" y="4295174"/>
                  </a:lnTo>
                  <a:cubicBezTo>
                    <a:pt x="1304280" y="4252104"/>
                    <a:pt x="1294206" y="4204751"/>
                    <a:pt x="1294206" y="4155045"/>
                  </a:cubicBezTo>
                  <a:cubicBezTo>
                    <a:pt x="1294206" y="4055634"/>
                    <a:pt x="1334500" y="3965634"/>
                    <a:pt x="1399647" y="3900487"/>
                  </a:cubicBezTo>
                  <a:close/>
                  <a:moveTo>
                    <a:pt x="1840680" y="3812479"/>
                  </a:moveTo>
                  <a:lnTo>
                    <a:pt x="2013480" y="3956479"/>
                  </a:lnTo>
                  <a:lnTo>
                    <a:pt x="2186280" y="3812479"/>
                  </a:lnTo>
                  <a:close/>
                  <a:moveTo>
                    <a:pt x="3465490" y="3063269"/>
                  </a:moveTo>
                  <a:cubicBezTo>
                    <a:pt x="3453474" y="3062584"/>
                    <a:pt x="3441338" y="3063960"/>
                    <a:pt x="3429619" y="3067420"/>
                  </a:cubicBezTo>
                  <a:cubicBezTo>
                    <a:pt x="3423732" y="3069651"/>
                    <a:pt x="3403642" y="3076349"/>
                    <a:pt x="3402831" y="3088728"/>
                  </a:cubicBezTo>
                  <a:cubicBezTo>
                    <a:pt x="3402567" y="3091589"/>
                    <a:pt x="3403134" y="3094491"/>
                    <a:pt x="3404453" y="3097049"/>
                  </a:cubicBezTo>
                  <a:cubicBezTo>
                    <a:pt x="3409446" y="3104415"/>
                    <a:pt x="3417340" y="3109286"/>
                    <a:pt x="3426168" y="3110443"/>
                  </a:cubicBezTo>
                  <a:cubicBezTo>
                    <a:pt x="3456204" y="3117546"/>
                    <a:pt x="3480758" y="3123228"/>
                    <a:pt x="3494558" y="3137433"/>
                  </a:cubicBezTo>
                  <a:cubicBezTo>
                    <a:pt x="3502758" y="3147235"/>
                    <a:pt x="3507648" y="3159391"/>
                    <a:pt x="3508561" y="3172137"/>
                  </a:cubicBezTo>
                  <a:cubicBezTo>
                    <a:pt x="3511138" y="3191557"/>
                    <a:pt x="3507729" y="3211304"/>
                    <a:pt x="3498820" y="3228756"/>
                  </a:cubicBezTo>
                  <a:cubicBezTo>
                    <a:pt x="3483823" y="3258060"/>
                    <a:pt x="3458090" y="3280445"/>
                    <a:pt x="3426981" y="3291261"/>
                  </a:cubicBezTo>
                  <a:cubicBezTo>
                    <a:pt x="3401410" y="3299175"/>
                    <a:pt x="3402221" y="3288826"/>
                    <a:pt x="3341543" y="3291261"/>
                  </a:cubicBezTo>
                  <a:cubicBezTo>
                    <a:pt x="3298317" y="3293290"/>
                    <a:pt x="3278429" y="3299581"/>
                    <a:pt x="3267065" y="3286593"/>
                  </a:cubicBezTo>
                  <a:cubicBezTo>
                    <a:pt x="3260977" y="3279897"/>
                    <a:pt x="3262803" y="3273606"/>
                    <a:pt x="3261179" y="3250471"/>
                  </a:cubicBezTo>
                  <a:cubicBezTo>
                    <a:pt x="3258946" y="3215971"/>
                    <a:pt x="3256512" y="3171933"/>
                    <a:pt x="3236015" y="3163004"/>
                  </a:cubicBezTo>
                  <a:cubicBezTo>
                    <a:pt x="3223636" y="3159797"/>
                    <a:pt x="3210485" y="3162233"/>
                    <a:pt x="3200095" y="3169700"/>
                  </a:cubicBezTo>
                  <a:cubicBezTo>
                    <a:pt x="3171074" y="3186951"/>
                    <a:pt x="3176554" y="3215564"/>
                    <a:pt x="3149969" y="3259805"/>
                  </a:cubicBezTo>
                  <a:cubicBezTo>
                    <a:pt x="3148548" y="3262038"/>
                    <a:pt x="3129675" y="3282737"/>
                    <a:pt x="3094567" y="3324137"/>
                  </a:cubicBezTo>
                  <a:cubicBezTo>
                    <a:pt x="3045455" y="3380351"/>
                    <a:pt x="3042818" y="3383395"/>
                    <a:pt x="3036527" y="3390296"/>
                  </a:cubicBezTo>
                  <a:cubicBezTo>
                    <a:pt x="3021205" y="3409026"/>
                    <a:pt x="3004949" y="3426987"/>
                    <a:pt x="2987821" y="3444074"/>
                  </a:cubicBezTo>
                  <a:cubicBezTo>
                    <a:pt x="2968948" y="3460918"/>
                    <a:pt x="2954945" y="3469644"/>
                    <a:pt x="2956974" y="3480400"/>
                  </a:cubicBezTo>
                  <a:cubicBezTo>
                    <a:pt x="2959004" y="3491155"/>
                    <a:pt x="2970977" y="3496432"/>
                    <a:pt x="2981530" y="3498056"/>
                  </a:cubicBezTo>
                  <a:cubicBezTo>
                    <a:pt x="3001824" y="3501099"/>
                    <a:pt x="3014812" y="3487300"/>
                    <a:pt x="3039367" y="3469035"/>
                  </a:cubicBezTo>
                  <a:cubicBezTo>
                    <a:pt x="3090914" y="3430477"/>
                    <a:pt x="3097814" y="3440827"/>
                    <a:pt x="3145505" y="3402065"/>
                  </a:cubicBezTo>
                  <a:cubicBezTo>
                    <a:pt x="3160319" y="3389889"/>
                    <a:pt x="3158695" y="3389686"/>
                    <a:pt x="3189136" y="3363913"/>
                  </a:cubicBezTo>
                  <a:cubicBezTo>
                    <a:pt x="3212068" y="3343619"/>
                    <a:pt x="3231144" y="3329008"/>
                    <a:pt x="3244133" y="3318861"/>
                  </a:cubicBezTo>
                  <a:cubicBezTo>
                    <a:pt x="3273579" y="3334568"/>
                    <a:pt x="3305745" y="3344553"/>
                    <a:pt x="3338905" y="3348287"/>
                  </a:cubicBezTo>
                  <a:cubicBezTo>
                    <a:pt x="3381562" y="3356283"/>
                    <a:pt x="3425661" y="3350377"/>
                    <a:pt x="3464727" y="3331443"/>
                  </a:cubicBezTo>
                  <a:cubicBezTo>
                    <a:pt x="3499287" y="3312285"/>
                    <a:pt x="3526704" y="3282454"/>
                    <a:pt x="3542858" y="3246411"/>
                  </a:cubicBezTo>
                  <a:cubicBezTo>
                    <a:pt x="3545292" y="3241338"/>
                    <a:pt x="3585069" y="3149406"/>
                    <a:pt x="3539814" y="3098064"/>
                  </a:cubicBezTo>
                  <a:cubicBezTo>
                    <a:pt x="3528997" y="3086293"/>
                    <a:pt x="3515583" y="3077201"/>
                    <a:pt x="3500647" y="3071479"/>
                  </a:cubicBezTo>
                  <a:cubicBezTo>
                    <a:pt x="3489404" y="3066699"/>
                    <a:pt x="3477506" y="3063955"/>
                    <a:pt x="3465490" y="3063269"/>
                  </a:cubicBezTo>
                  <a:close/>
                  <a:moveTo>
                    <a:pt x="561470" y="3063269"/>
                  </a:moveTo>
                  <a:cubicBezTo>
                    <a:pt x="549454" y="3063955"/>
                    <a:pt x="537556" y="3066699"/>
                    <a:pt x="526313" y="3071479"/>
                  </a:cubicBezTo>
                  <a:cubicBezTo>
                    <a:pt x="511377" y="3077201"/>
                    <a:pt x="497963" y="3086293"/>
                    <a:pt x="487146" y="3098064"/>
                  </a:cubicBezTo>
                  <a:cubicBezTo>
                    <a:pt x="441891" y="3149406"/>
                    <a:pt x="481668" y="3241338"/>
                    <a:pt x="484103" y="3246411"/>
                  </a:cubicBezTo>
                  <a:cubicBezTo>
                    <a:pt x="500256" y="3282454"/>
                    <a:pt x="527673" y="3312285"/>
                    <a:pt x="562234" y="3331443"/>
                  </a:cubicBezTo>
                  <a:cubicBezTo>
                    <a:pt x="601299" y="3350377"/>
                    <a:pt x="645398" y="3356283"/>
                    <a:pt x="688056" y="3348287"/>
                  </a:cubicBezTo>
                  <a:cubicBezTo>
                    <a:pt x="721215" y="3344553"/>
                    <a:pt x="753382" y="3334568"/>
                    <a:pt x="782828" y="3318861"/>
                  </a:cubicBezTo>
                  <a:cubicBezTo>
                    <a:pt x="795816" y="3329008"/>
                    <a:pt x="814892" y="3343619"/>
                    <a:pt x="837824" y="3363913"/>
                  </a:cubicBezTo>
                  <a:cubicBezTo>
                    <a:pt x="868265" y="3389686"/>
                    <a:pt x="866642" y="3389889"/>
                    <a:pt x="881455" y="3402065"/>
                  </a:cubicBezTo>
                  <a:cubicBezTo>
                    <a:pt x="929147" y="3440827"/>
                    <a:pt x="936046" y="3430477"/>
                    <a:pt x="987593" y="3469035"/>
                  </a:cubicBezTo>
                  <a:cubicBezTo>
                    <a:pt x="1012148" y="3487300"/>
                    <a:pt x="1025136" y="3501099"/>
                    <a:pt x="1045430" y="3498056"/>
                  </a:cubicBezTo>
                  <a:cubicBezTo>
                    <a:pt x="1055984" y="3496432"/>
                    <a:pt x="1067956" y="3491155"/>
                    <a:pt x="1069986" y="3480400"/>
                  </a:cubicBezTo>
                  <a:cubicBezTo>
                    <a:pt x="1072015" y="3469644"/>
                    <a:pt x="1058012" y="3460918"/>
                    <a:pt x="1039139" y="3444074"/>
                  </a:cubicBezTo>
                  <a:cubicBezTo>
                    <a:pt x="1022011" y="3426987"/>
                    <a:pt x="1005755" y="3409026"/>
                    <a:pt x="990433" y="3390296"/>
                  </a:cubicBezTo>
                  <a:cubicBezTo>
                    <a:pt x="984142" y="3383395"/>
                    <a:pt x="981505" y="3380351"/>
                    <a:pt x="932393" y="3324137"/>
                  </a:cubicBezTo>
                  <a:cubicBezTo>
                    <a:pt x="897285" y="3282737"/>
                    <a:pt x="878412" y="3262038"/>
                    <a:pt x="876991" y="3259805"/>
                  </a:cubicBezTo>
                  <a:cubicBezTo>
                    <a:pt x="850406" y="3215564"/>
                    <a:pt x="855886" y="3186951"/>
                    <a:pt x="826865" y="3169700"/>
                  </a:cubicBezTo>
                  <a:cubicBezTo>
                    <a:pt x="816475" y="3162233"/>
                    <a:pt x="803325" y="3159797"/>
                    <a:pt x="790945" y="3163004"/>
                  </a:cubicBezTo>
                  <a:cubicBezTo>
                    <a:pt x="770449" y="3171933"/>
                    <a:pt x="768014" y="3215971"/>
                    <a:pt x="765781" y="3250471"/>
                  </a:cubicBezTo>
                  <a:cubicBezTo>
                    <a:pt x="764158" y="3273606"/>
                    <a:pt x="765984" y="3279897"/>
                    <a:pt x="759896" y="3286593"/>
                  </a:cubicBezTo>
                  <a:cubicBezTo>
                    <a:pt x="748531" y="3299581"/>
                    <a:pt x="728643" y="3293290"/>
                    <a:pt x="685417" y="3291261"/>
                  </a:cubicBezTo>
                  <a:cubicBezTo>
                    <a:pt x="624739" y="3288826"/>
                    <a:pt x="625550" y="3299175"/>
                    <a:pt x="599980" y="3291261"/>
                  </a:cubicBezTo>
                  <a:cubicBezTo>
                    <a:pt x="568870" y="3280445"/>
                    <a:pt x="543138" y="3258060"/>
                    <a:pt x="528140" y="3228756"/>
                  </a:cubicBezTo>
                  <a:cubicBezTo>
                    <a:pt x="519231" y="3211304"/>
                    <a:pt x="515822" y="3191557"/>
                    <a:pt x="518399" y="3172137"/>
                  </a:cubicBezTo>
                  <a:cubicBezTo>
                    <a:pt x="519312" y="3159391"/>
                    <a:pt x="524203" y="3147235"/>
                    <a:pt x="532402" y="3137433"/>
                  </a:cubicBezTo>
                  <a:cubicBezTo>
                    <a:pt x="546202" y="3123228"/>
                    <a:pt x="570756" y="3117546"/>
                    <a:pt x="600792" y="3110443"/>
                  </a:cubicBezTo>
                  <a:cubicBezTo>
                    <a:pt x="609620" y="3109286"/>
                    <a:pt x="617514" y="3104415"/>
                    <a:pt x="622507" y="3097049"/>
                  </a:cubicBezTo>
                  <a:cubicBezTo>
                    <a:pt x="623826" y="3094491"/>
                    <a:pt x="624393" y="3091589"/>
                    <a:pt x="624130" y="3088728"/>
                  </a:cubicBezTo>
                  <a:cubicBezTo>
                    <a:pt x="623318" y="3076349"/>
                    <a:pt x="603228" y="3069651"/>
                    <a:pt x="597341" y="3067420"/>
                  </a:cubicBezTo>
                  <a:cubicBezTo>
                    <a:pt x="585622" y="3063960"/>
                    <a:pt x="573487" y="3062584"/>
                    <a:pt x="561470" y="3063269"/>
                  </a:cubicBezTo>
                  <a:close/>
                  <a:moveTo>
                    <a:pt x="2001097" y="809999"/>
                  </a:moveTo>
                  <a:lnTo>
                    <a:pt x="1905651" y="905445"/>
                  </a:lnTo>
                  <a:lnTo>
                    <a:pt x="2013480" y="900000"/>
                  </a:lnTo>
                  <a:lnTo>
                    <a:pt x="2095226" y="904128"/>
                  </a:lnTo>
                  <a:close/>
                  <a:moveTo>
                    <a:pt x="2013480" y="384065"/>
                  </a:moveTo>
                  <a:lnTo>
                    <a:pt x="1318566" y="1078979"/>
                  </a:lnTo>
                  <a:lnTo>
                    <a:pt x="1327091" y="1073800"/>
                  </a:lnTo>
                  <a:cubicBezTo>
                    <a:pt x="1408706" y="1029464"/>
                    <a:pt x="1495087" y="992789"/>
                    <a:pt x="1585268" y="964740"/>
                  </a:cubicBezTo>
                  <a:lnTo>
                    <a:pt x="1622337" y="955208"/>
                  </a:lnTo>
                  <a:lnTo>
                    <a:pt x="2013480" y="564065"/>
                  </a:lnTo>
                  <a:lnTo>
                    <a:pt x="2404623" y="955208"/>
                  </a:lnTo>
                  <a:lnTo>
                    <a:pt x="2441692" y="964740"/>
                  </a:lnTo>
                  <a:cubicBezTo>
                    <a:pt x="2531873" y="992789"/>
                    <a:pt x="2618254" y="1029464"/>
                    <a:pt x="2699870" y="1073800"/>
                  </a:cubicBezTo>
                  <a:lnTo>
                    <a:pt x="2708394" y="1078979"/>
                  </a:lnTo>
                  <a:close/>
                  <a:moveTo>
                    <a:pt x="2013480" y="0"/>
                  </a:moveTo>
                  <a:lnTo>
                    <a:pt x="2876018" y="931987"/>
                  </a:lnTo>
                  <a:cubicBezTo>
                    <a:pt x="3286378" y="1211784"/>
                    <a:pt x="3556179" y="1685614"/>
                    <a:pt x="3556179" y="2223042"/>
                  </a:cubicBezTo>
                  <a:cubicBezTo>
                    <a:pt x="3556179" y="2424578"/>
                    <a:pt x="3518238" y="2617170"/>
                    <a:pt x="3449172" y="2793940"/>
                  </a:cubicBezTo>
                  <a:lnTo>
                    <a:pt x="3406895" y="2889110"/>
                  </a:lnTo>
                  <a:lnTo>
                    <a:pt x="3520608" y="2889110"/>
                  </a:lnTo>
                  <a:lnTo>
                    <a:pt x="3597819" y="2825405"/>
                  </a:lnTo>
                  <a:cubicBezTo>
                    <a:pt x="3712732" y="2747771"/>
                    <a:pt x="3851261" y="2702440"/>
                    <a:pt x="4000378" y="2702440"/>
                  </a:cubicBezTo>
                  <a:lnTo>
                    <a:pt x="4026958" y="2703782"/>
                  </a:lnTo>
                  <a:lnTo>
                    <a:pt x="4007578" y="2744012"/>
                  </a:lnTo>
                  <a:cubicBezTo>
                    <a:pt x="3736020" y="3243906"/>
                    <a:pt x="3320760" y="3654409"/>
                    <a:pt x="2817241" y="3920079"/>
                  </a:cubicBezTo>
                  <a:lnTo>
                    <a:pt x="2717533" y="3967368"/>
                  </a:lnTo>
                  <a:lnTo>
                    <a:pt x="2689281" y="3830848"/>
                  </a:lnTo>
                  <a:cubicBezTo>
                    <a:pt x="2679034" y="3794508"/>
                    <a:pt x="2667499" y="3759184"/>
                    <a:pt x="2654761" y="3725006"/>
                  </a:cubicBezTo>
                  <a:lnTo>
                    <a:pt x="2623940" y="3651916"/>
                  </a:lnTo>
                  <a:lnTo>
                    <a:pt x="2587893" y="3668494"/>
                  </a:lnTo>
                  <a:lnTo>
                    <a:pt x="2519559" y="3690747"/>
                  </a:lnTo>
                  <a:lnTo>
                    <a:pt x="2167261" y="3984328"/>
                  </a:lnTo>
                  <a:lnTo>
                    <a:pt x="2283480" y="4216766"/>
                  </a:lnTo>
                  <a:lnTo>
                    <a:pt x="2013480" y="4576766"/>
                  </a:lnTo>
                  <a:lnTo>
                    <a:pt x="1743480" y="4216766"/>
                  </a:lnTo>
                  <a:lnTo>
                    <a:pt x="1859699" y="3984328"/>
                  </a:lnTo>
                  <a:lnTo>
                    <a:pt x="1507402" y="3690747"/>
                  </a:lnTo>
                  <a:lnTo>
                    <a:pt x="1439067" y="3668494"/>
                  </a:lnTo>
                  <a:lnTo>
                    <a:pt x="1403019" y="3651916"/>
                  </a:lnTo>
                  <a:lnTo>
                    <a:pt x="1372198" y="3725006"/>
                  </a:lnTo>
                  <a:cubicBezTo>
                    <a:pt x="1359460" y="3759184"/>
                    <a:pt x="1347924" y="3794508"/>
                    <a:pt x="1337677" y="3830848"/>
                  </a:cubicBezTo>
                  <a:lnTo>
                    <a:pt x="1309425" y="3967368"/>
                  </a:lnTo>
                  <a:lnTo>
                    <a:pt x="1209717" y="3920079"/>
                  </a:lnTo>
                  <a:cubicBezTo>
                    <a:pt x="706198" y="3654409"/>
                    <a:pt x="290938" y="3243906"/>
                    <a:pt x="19380" y="2744012"/>
                  </a:cubicBezTo>
                  <a:lnTo>
                    <a:pt x="0" y="2703782"/>
                  </a:lnTo>
                  <a:lnTo>
                    <a:pt x="26580" y="2702440"/>
                  </a:lnTo>
                  <a:cubicBezTo>
                    <a:pt x="175697" y="2702440"/>
                    <a:pt x="314226" y="2747771"/>
                    <a:pt x="429139" y="2825405"/>
                  </a:cubicBezTo>
                  <a:lnTo>
                    <a:pt x="506350" y="2889110"/>
                  </a:lnTo>
                  <a:lnTo>
                    <a:pt x="620065" y="2889110"/>
                  </a:lnTo>
                  <a:lnTo>
                    <a:pt x="577788" y="2793940"/>
                  </a:lnTo>
                  <a:cubicBezTo>
                    <a:pt x="508722" y="2617170"/>
                    <a:pt x="470781" y="2424578"/>
                    <a:pt x="470781" y="2223042"/>
                  </a:cubicBezTo>
                  <a:cubicBezTo>
                    <a:pt x="470781" y="1685614"/>
                    <a:pt x="740582" y="1211784"/>
                    <a:pt x="1150942" y="931987"/>
                  </a:cubicBezTo>
                  <a:close/>
                </a:path>
              </a:pathLst>
            </a:custGeom>
            <a:grpFill/>
            <a:ln w="1270">
              <a:noFill/>
            </a:ln>
            <a:effectLst>
              <a:innerShdw blurRad="38100">
                <a:prstClr val="black"/>
              </a:innerShdw>
            </a:effectLst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768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FB08CAA6-DA17-71C0-95CC-5CDBFD80D7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4410" y="1473759"/>
              <a:ext cx="2880001" cy="2879997"/>
            </a:xfrm>
            <a:prstGeom prst="ellipse">
              <a:avLst/>
            </a:prstGeom>
            <a:grpFill/>
            <a:ln w="1270">
              <a:noFill/>
            </a:ln>
            <a:effectLst>
              <a:innerShdw blurRad="38100">
                <a:prstClr val="black"/>
              </a:innerShdw>
            </a:effectLst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768"/>
            </a:p>
          </p:txBody>
        </p:sp>
      </p:grpSp>
      <p:sp>
        <p:nvSpPr>
          <p:cNvPr id="5" name="等腰三角形 23">
            <a:extLst>
              <a:ext uri="{FF2B5EF4-FFF2-40B4-BE49-F238E27FC236}">
                <a16:creationId xmlns:a16="http://schemas.microsoft.com/office/drawing/2014/main" id="{B0AA4E51-E316-9EAC-1867-7B11E8A190D7}"/>
              </a:ext>
            </a:extLst>
          </p:cNvPr>
          <p:cNvSpPr/>
          <p:nvPr/>
        </p:nvSpPr>
        <p:spPr>
          <a:xfrm>
            <a:off x="2777679" y="1034192"/>
            <a:ext cx="1644121" cy="1294353"/>
          </a:xfrm>
          <a:custGeom>
            <a:avLst/>
            <a:gdLst>
              <a:gd name="connsiteX0" fmla="*/ 0 w 284276"/>
              <a:gd name="connsiteY0" fmla="*/ 161925 h 161925"/>
              <a:gd name="connsiteX1" fmla="*/ 142138 w 284276"/>
              <a:gd name="connsiteY1" fmla="*/ 0 h 161925"/>
              <a:gd name="connsiteX2" fmla="*/ 284276 w 284276"/>
              <a:gd name="connsiteY2" fmla="*/ 161925 h 161925"/>
              <a:gd name="connsiteX3" fmla="*/ 0 w 284276"/>
              <a:gd name="connsiteY3" fmla="*/ 161925 h 161925"/>
              <a:gd name="connsiteX0" fmla="*/ 3097 w 290470"/>
              <a:gd name="connsiteY0" fmla="*/ 161925 h 161925"/>
              <a:gd name="connsiteX1" fmla="*/ 145235 w 290470"/>
              <a:gd name="connsiteY1" fmla="*/ 0 h 161925"/>
              <a:gd name="connsiteX2" fmla="*/ 287373 w 290470"/>
              <a:gd name="connsiteY2" fmla="*/ 161925 h 161925"/>
              <a:gd name="connsiteX3" fmla="*/ 3097 w 290470"/>
              <a:gd name="connsiteY3" fmla="*/ 161925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70" h="161925">
                <a:moveTo>
                  <a:pt x="3097" y="161925"/>
                </a:moveTo>
                <a:cubicBezTo>
                  <a:pt x="-20593" y="134937"/>
                  <a:pt x="97856" y="0"/>
                  <a:pt x="145235" y="0"/>
                </a:cubicBezTo>
                <a:cubicBezTo>
                  <a:pt x="192614" y="0"/>
                  <a:pt x="311063" y="134937"/>
                  <a:pt x="287373" y="161925"/>
                </a:cubicBezTo>
                <a:lnTo>
                  <a:pt x="3097" y="161925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1933800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1CB1F07A-5BDC-284C-2A8E-15AF8E4AF00A}"/>
              </a:ext>
            </a:extLst>
          </p:cNvPr>
          <p:cNvSpPr/>
          <p:nvPr/>
        </p:nvSpPr>
        <p:spPr>
          <a:xfrm>
            <a:off x="1657225" y="2331525"/>
            <a:ext cx="3884860" cy="3881880"/>
          </a:xfrm>
          <a:custGeom>
            <a:avLst/>
            <a:gdLst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485513 w 3884860"/>
              <a:gd name="connsiteY7" fmla="*/ 92091 h 3881880"/>
              <a:gd name="connsiteX8" fmla="*/ 1723514 w 3884860"/>
              <a:gd name="connsiteY8" fmla="*/ 218635 h 3881880"/>
              <a:gd name="connsiteX9" fmla="*/ 1987979 w 3884860"/>
              <a:gd name="connsiteY9" fmla="*/ 43336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84860" h="3881880">
                <a:moveTo>
                  <a:pt x="2001431" y="0"/>
                </a:moveTo>
                <a:lnTo>
                  <a:pt x="2141032" y="7049"/>
                </a:lnTo>
                <a:cubicBezTo>
                  <a:pt x="3120514" y="106521"/>
                  <a:pt x="3884860" y="933725"/>
                  <a:pt x="3884860" y="1939450"/>
                </a:cubicBezTo>
                <a:cubicBezTo>
                  <a:pt x="3884860" y="3012224"/>
                  <a:pt x="3015204" y="3881880"/>
                  <a:pt x="1942430" y="3881880"/>
                </a:cubicBezTo>
                <a:cubicBezTo>
                  <a:pt x="869656" y="3881880"/>
                  <a:pt x="0" y="3012224"/>
                  <a:pt x="0" y="1939450"/>
                </a:cubicBezTo>
                <a:cubicBezTo>
                  <a:pt x="0" y="1067821"/>
                  <a:pt x="574109" y="330282"/>
                  <a:pt x="1364811" y="84348"/>
                </a:cubicBezTo>
                <a:lnTo>
                  <a:pt x="1467042" y="58062"/>
                </a:lnTo>
                <a:cubicBezTo>
                  <a:pt x="1501119" y="49300"/>
                  <a:pt x="1636691" y="221089"/>
                  <a:pt x="1723514" y="218635"/>
                </a:cubicBezTo>
                <a:cubicBezTo>
                  <a:pt x="1842402" y="218635"/>
                  <a:pt x="1944407" y="146352"/>
                  <a:pt x="1987979" y="43336"/>
                </a:cubicBezTo>
                <a:lnTo>
                  <a:pt x="2001431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09433674-6D98-E187-CFDA-A821F57C653E}"/>
              </a:ext>
            </a:extLst>
          </p:cNvPr>
          <p:cNvSpPr/>
          <p:nvPr/>
        </p:nvSpPr>
        <p:spPr>
          <a:xfrm>
            <a:off x="1377825" y="1918775"/>
            <a:ext cx="3175125" cy="3881880"/>
          </a:xfrm>
          <a:custGeom>
            <a:avLst/>
            <a:gdLst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485513 w 3884860"/>
              <a:gd name="connsiteY7" fmla="*/ 92091 h 3881880"/>
              <a:gd name="connsiteX8" fmla="*/ 1723514 w 3884860"/>
              <a:gd name="connsiteY8" fmla="*/ 218635 h 3881880"/>
              <a:gd name="connsiteX9" fmla="*/ 1987979 w 3884860"/>
              <a:gd name="connsiteY9" fmla="*/ 43336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84860" h="3881880">
                <a:moveTo>
                  <a:pt x="2001431" y="0"/>
                </a:moveTo>
                <a:lnTo>
                  <a:pt x="2141032" y="7049"/>
                </a:lnTo>
                <a:cubicBezTo>
                  <a:pt x="3120514" y="106521"/>
                  <a:pt x="3884860" y="933725"/>
                  <a:pt x="3884860" y="1939450"/>
                </a:cubicBezTo>
                <a:cubicBezTo>
                  <a:pt x="3884860" y="3012224"/>
                  <a:pt x="3015204" y="3881880"/>
                  <a:pt x="1942430" y="3881880"/>
                </a:cubicBezTo>
                <a:cubicBezTo>
                  <a:pt x="869656" y="3881880"/>
                  <a:pt x="0" y="3012224"/>
                  <a:pt x="0" y="1939450"/>
                </a:cubicBezTo>
                <a:cubicBezTo>
                  <a:pt x="0" y="1067821"/>
                  <a:pt x="574109" y="330282"/>
                  <a:pt x="1364811" y="84348"/>
                </a:cubicBezTo>
                <a:lnTo>
                  <a:pt x="1467042" y="58062"/>
                </a:lnTo>
                <a:cubicBezTo>
                  <a:pt x="1501119" y="49300"/>
                  <a:pt x="1636691" y="221089"/>
                  <a:pt x="1723514" y="218635"/>
                </a:cubicBezTo>
                <a:cubicBezTo>
                  <a:pt x="1842402" y="218635"/>
                  <a:pt x="1944407" y="146352"/>
                  <a:pt x="1987979" y="43336"/>
                </a:cubicBezTo>
                <a:lnTo>
                  <a:pt x="2001431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C2D9114D-A4AC-2F9A-A92B-13F04D6A4EC4}"/>
              </a:ext>
            </a:extLst>
          </p:cNvPr>
          <p:cNvSpPr/>
          <p:nvPr/>
        </p:nvSpPr>
        <p:spPr>
          <a:xfrm>
            <a:off x="1377825" y="3275515"/>
            <a:ext cx="279400" cy="58420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D462D6D1-4A4E-D3A1-C5BD-566F15EDA144}"/>
              </a:ext>
            </a:extLst>
          </p:cNvPr>
          <p:cNvSpPr/>
          <p:nvPr/>
        </p:nvSpPr>
        <p:spPr>
          <a:xfrm>
            <a:off x="1463425" y="3365500"/>
            <a:ext cx="914650" cy="134829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2BAFDABF-211E-7EF0-F426-976C64605357}"/>
              </a:ext>
            </a:extLst>
          </p:cNvPr>
          <p:cNvSpPr/>
          <p:nvPr/>
        </p:nvSpPr>
        <p:spPr>
          <a:xfrm>
            <a:off x="1507875" y="3598611"/>
            <a:ext cx="654300" cy="134829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 dirty="0"/>
          </a:p>
        </p:txBody>
      </p:sp>
    </p:spTree>
    <p:extLst>
      <p:ext uri="{BB962C8B-B14F-4D97-AF65-F5344CB8AC3E}">
        <p14:creationId xmlns:p14="http://schemas.microsoft.com/office/powerpoint/2010/main" val="288662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F2EE92C7-DCEC-D9DB-61DC-B55898757814}"/>
              </a:ext>
            </a:extLst>
          </p:cNvPr>
          <p:cNvSpPr/>
          <p:nvPr/>
        </p:nvSpPr>
        <p:spPr>
          <a:xfrm rot="3000000">
            <a:off x="3671347" y="1317478"/>
            <a:ext cx="447176" cy="1830814"/>
          </a:xfrm>
          <a:custGeom>
            <a:avLst/>
            <a:gdLst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2414 w 216001"/>
              <a:gd name="connsiteY9" fmla="*/ 146930 h 899999"/>
              <a:gd name="connsiteX10" fmla="*/ 1 w 216001"/>
              <a:gd name="connsiteY10" fmla="*/ 138519 h 899999"/>
              <a:gd name="connsiteX11" fmla="*/ 1 w 216001"/>
              <a:gd name="connsiteY11" fmla="*/ 134635 h 899999"/>
              <a:gd name="connsiteX12" fmla="*/ 5483 w 216001"/>
              <a:gd name="connsiteY12" fmla="*/ 82576 h 899999"/>
              <a:gd name="connsiteX13" fmla="*/ 32843 w 216001"/>
              <a:gd name="connsiteY13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5483 w 216001"/>
              <a:gd name="connsiteY11" fmla="*/ 82576 h 899999"/>
              <a:gd name="connsiteX12" fmla="*/ 32843 w 216001"/>
              <a:gd name="connsiteY12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32843 w 216001"/>
              <a:gd name="connsiteY12" fmla="*/ 32364 h 899999"/>
              <a:gd name="connsiteX0" fmla="*/ 49399 w 216001"/>
              <a:gd name="connsiteY0" fmla="*/ 34859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49399 w 216001"/>
              <a:gd name="connsiteY12" fmla="*/ 34859 h 899999"/>
              <a:gd name="connsiteX0" fmla="*/ 18921 w 216001"/>
              <a:gd name="connsiteY0" fmla="*/ 7520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66526 w 216001"/>
              <a:gd name="connsiteY1" fmla="*/ 30457 h 900634"/>
              <a:gd name="connsiteX2" fmla="*/ 125743 w 216001"/>
              <a:gd name="connsiteY2" fmla="*/ 0 h 900634"/>
              <a:gd name="connsiteX3" fmla="*/ 208893 w 216001"/>
              <a:gd name="connsiteY3" fmla="*/ 635 h 900634"/>
              <a:gd name="connsiteX4" fmla="*/ 216001 w 216001"/>
              <a:gd name="connsiteY4" fmla="*/ 4508 h 900634"/>
              <a:gd name="connsiteX5" fmla="*/ 216001 w 216001"/>
              <a:gd name="connsiteY5" fmla="*/ 248014 h 900634"/>
              <a:gd name="connsiteX6" fmla="*/ 216000 w 216001"/>
              <a:gd name="connsiteY6" fmla="*/ 248014 h 900634"/>
              <a:gd name="connsiteX7" fmla="*/ 216000 w 216001"/>
              <a:gd name="connsiteY7" fmla="*/ 900634 h 900634"/>
              <a:gd name="connsiteX8" fmla="*/ 0 w 216001"/>
              <a:gd name="connsiteY8" fmla="*/ 900634 h 900634"/>
              <a:gd name="connsiteX9" fmla="*/ 0 w 216001"/>
              <a:gd name="connsiteY9" fmla="*/ 147565 h 900634"/>
              <a:gd name="connsiteX10" fmla="*/ 1 w 216001"/>
              <a:gd name="connsiteY10" fmla="*/ 139154 h 900634"/>
              <a:gd name="connsiteX11" fmla="*/ 1 w 216001"/>
              <a:gd name="connsiteY11" fmla="*/ 135270 h 900634"/>
              <a:gd name="connsiteX12" fmla="*/ 18921 w 216001"/>
              <a:gd name="connsiteY12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16001 w 216001"/>
              <a:gd name="connsiteY2" fmla="*/ 4508 h 900634"/>
              <a:gd name="connsiteX3" fmla="*/ 216001 w 216001"/>
              <a:gd name="connsiteY3" fmla="*/ 248014 h 900634"/>
              <a:gd name="connsiteX4" fmla="*/ 216000 w 216001"/>
              <a:gd name="connsiteY4" fmla="*/ 248014 h 900634"/>
              <a:gd name="connsiteX5" fmla="*/ 216000 w 216001"/>
              <a:gd name="connsiteY5" fmla="*/ 900634 h 900634"/>
              <a:gd name="connsiteX6" fmla="*/ 0 w 216001"/>
              <a:gd name="connsiteY6" fmla="*/ 900634 h 900634"/>
              <a:gd name="connsiteX7" fmla="*/ 0 w 216001"/>
              <a:gd name="connsiteY7" fmla="*/ 147565 h 900634"/>
              <a:gd name="connsiteX8" fmla="*/ 1 w 216001"/>
              <a:gd name="connsiteY8" fmla="*/ 139154 h 900634"/>
              <a:gd name="connsiteX9" fmla="*/ 1 w 216001"/>
              <a:gd name="connsiteY9" fmla="*/ 135270 h 900634"/>
              <a:gd name="connsiteX10" fmla="*/ 18921 w 216001"/>
              <a:gd name="connsiteY10" fmla="*/ 75839 h 900634"/>
              <a:gd name="connsiteX0" fmla="*/ 18921 w 229372"/>
              <a:gd name="connsiteY0" fmla="*/ 75839 h 900634"/>
              <a:gd name="connsiteX1" fmla="*/ 125743 w 229372"/>
              <a:gd name="connsiteY1" fmla="*/ 0 h 900634"/>
              <a:gd name="connsiteX2" fmla="*/ 216001 w 229372"/>
              <a:gd name="connsiteY2" fmla="*/ 4508 h 900634"/>
              <a:gd name="connsiteX3" fmla="*/ 216001 w 229372"/>
              <a:gd name="connsiteY3" fmla="*/ 248014 h 900634"/>
              <a:gd name="connsiteX4" fmla="*/ 216000 w 229372"/>
              <a:gd name="connsiteY4" fmla="*/ 248014 h 900634"/>
              <a:gd name="connsiteX5" fmla="*/ 216000 w 229372"/>
              <a:gd name="connsiteY5" fmla="*/ 900634 h 900634"/>
              <a:gd name="connsiteX6" fmla="*/ 0 w 229372"/>
              <a:gd name="connsiteY6" fmla="*/ 900634 h 900634"/>
              <a:gd name="connsiteX7" fmla="*/ 0 w 229372"/>
              <a:gd name="connsiteY7" fmla="*/ 147565 h 900634"/>
              <a:gd name="connsiteX8" fmla="*/ 1 w 229372"/>
              <a:gd name="connsiteY8" fmla="*/ 139154 h 900634"/>
              <a:gd name="connsiteX9" fmla="*/ 1 w 229372"/>
              <a:gd name="connsiteY9" fmla="*/ 135270 h 900634"/>
              <a:gd name="connsiteX10" fmla="*/ 18921 w 229372"/>
              <a:gd name="connsiteY10" fmla="*/ 75839 h 900634"/>
              <a:gd name="connsiteX0" fmla="*/ 18921 w 216787"/>
              <a:gd name="connsiteY0" fmla="*/ 95001 h 919796"/>
              <a:gd name="connsiteX1" fmla="*/ 125743 w 216787"/>
              <a:gd name="connsiteY1" fmla="*/ 19162 h 919796"/>
              <a:gd name="connsiteX2" fmla="*/ 216001 w 216787"/>
              <a:gd name="connsiteY2" fmla="*/ 23670 h 919796"/>
              <a:gd name="connsiteX3" fmla="*/ 216001 w 216787"/>
              <a:gd name="connsiteY3" fmla="*/ 267176 h 919796"/>
              <a:gd name="connsiteX4" fmla="*/ 216000 w 216787"/>
              <a:gd name="connsiteY4" fmla="*/ 267176 h 919796"/>
              <a:gd name="connsiteX5" fmla="*/ 216000 w 216787"/>
              <a:gd name="connsiteY5" fmla="*/ 919796 h 919796"/>
              <a:gd name="connsiteX6" fmla="*/ 0 w 216787"/>
              <a:gd name="connsiteY6" fmla="*/ 919796 h 919796"/>
              <a:gd name="connsiteX7" fmla="*/ 0 w 216787"/>
              <a:gd name="connsiteY7" fmla="*/ 166727 h 919796"/>
              <a:gd name="connsiteX8" fmla="*/ 1 w 216787"/>
              <a:gd name="connsiteY8" fmla="*/ 158316 h 919796"/>
              <a:gd name="connsiteX9" fmla="*/ 1 w 216787"/>
              <a:gd name="connsiteY9" fmla="*/ 154432 h 919796"/>
              <a:gd name="connsiteX10" fmla="*/ 18921 w 216787"/>
              <a:gd name="connsiteY10" fmla="*/ 95001 h 919796"/>
              <a:gd name="connsiteX0" fmla="*/ 18921 w 216787"/>
              <a:gd name="connsiteY0" fmla="*/ 92723 h 917518"/>
              <a:gd name="connsiteX1" fmla="*/ 125743 w 216787"/>
              <a:gd name="connsiteY1" fmla="*/ 16884 h 917518"/>
              <a:gd name="connsiteX2" fmla="*/ 216001 w 216787"/>
              <a:gd name="connsiteY2" fmla="*/ 21392 h 917518"/>
              <a:gd name="connsiteX3" fmla="*/ 216001 w 216787"/>
              <a:gd name="connsiteY3" fmla="*/ 264898 h 917518"/>
              <a:gd name="connsiteX4" fmla="*/ 216000 w 216787"/>
              <a:gd name="connsiteY4" fmla="*/ 264898 h 917518"/>
              <a:gd name="connsiteX5" fmla="*/ 216000 w 216787"/>
              <a:gd name="connsiteY5" fmla="*/ 917518 h 917518"/>
              <a:gd name="connsiteX6" fmla="*/ 0 w 216787"/>
              <a:gd name="connsiteY6" fmla="*/ 917518 h 917518"/>
              <a:gd name="connsiteX7" fmla="*/ 0 w 216787"/>
              <a:gd name="connsiteY7" fmla="*/ 164449 h 917518"/>
              <a:gd name="connsiteX8" fmla="*/ 1 w 216787"/>
              <a:gd name="connsiteY8" fmla="*/ 156038 h 917518"/>
              <a:gd name="connsiteX9" fmla="*/ 1 w 216787"/>
              <a:gd name="connsiteY9" fmla="*/ 152154 h 917518"/>
              <a:gd name="connsiteX10" fmla="*/ 18921 w 216787"/>
              <a:gd name="connsiteY10" fmla="*/ 92723 h 917518"/>
              <a:gd name="connsiteX0" fmla="*/ 18921 w 223592"/>
              <a:gd name="connsiteY0" fmla="*/ 85982 h 910777"/>
              <a:gd name="connsiteX1" fmla="*/ 113520 w 223592"/>
              <a:gd name="connsiteY1" fmla="*/ 18536 h 910777"/>
              <a:gd name="connsiteX2" fmla="*/ 216001 w 223592"/>
              <a:gd name="connsiteY2" fmla="*/ 14651 h 910777"/>
              <a:gd name="connsiteX3" fmla="*/ 216001 w 223592"/>
              <a:gd name="connsiteY3" fmla="*/ 258157 h 910777"/>
              <a:gd name="connsiteX4" fmla="*/ 216000 w 223592"/>
              <a:gd name="connsiteY4" fmla="*/ 258157 h 910777"/>
              <a:gd name="connsiteX5" fmla="*/ 216000 w 223592"/>
              <a:gd name="connsiteY5" fmla="*/ 910777 h 910777"/>
              <a:gd name="connsiteX6" fmla="*/ 0 w 223592"/>
              <a:gd name="connsiteY6" fmla="*/ 910777 h 910777"/>
              <a:gd name="connsiteX7" fmla="*/ 0 w 223592"/>
              <a:gd name="connsiteY7" fmla="*/ 157708 h 910777"/>
              <a:gd name="connsiteX8" fmla="*/ 1 w 223592"/>
              <a:gd name="connsiteY8" fmla="*/ 149297 h 910777"/>
              <a:gd name="connsiteX9" fmla="*/ 1 w 223592"/>
              <a:gd name="connsiteY9" fmla="*/ 145413 h 910777"/>
              <a:gd name="connsiteX10" fmla="*/ 18921 w 223592"/>
              <a:gd name="connsiteY10" fmla="*/ 85982 h 910777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 w 223592"/>
              <a:gd name="connsiteY9" fmla="*/ 150412 h 915776"/>
              <a:gd name="connsiteX10" fmla="*/ 18921 w 223592"/>
              <a:gd name="connsiteY10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92" h="915776">
                <a:moveTo>
                  <a:pt x="18921" y="90981"/>
                </a:moveTo>
                <a:cubicBezTo>
                  <a:pt x="37841" y="69835"/>
                  <a:pt x="70583" y="36113"/>
                  <a:pt x="113520" y="23535"/>
                </a:cubicBezTo>
                <a:cubicBezTo>
                  <a:pt x="156457" y="10957"/>
                  <a:pt x="198921" y="-20287"/>
                  <a:pt x="216001" y="19650"/>
                </a:cubicBezTo>
                <a:cubicBezTo>
                  <a:pt x="233081" y="59587"/>
                  <a:pt x="216001" y="222572"/>
                  <a:pt x="216001" y="263156"/>
                </a:cubicBezTo>
                <a:lnTo>
                  <a:pt x="216000" y="263156"/>
                </a:lnTo>
                <a:lnTo>
                  <a:pt x="216000" y="915776"/>
                </a:lnTo>
                <a:lnTo>
                  <a:pt x="0" y="915776"/>
                </a:lnTo>
                <a:lnTo>
                  <a:pt x="0" y="162707"/>
                </a:lnTo>
                <a:cubicBezTo>
                  <a:pt x="0" y="159903"/>
                  <a:pt x="1" y="157100"/>
                  <a:pt x="1" y="154296"/>
                </a:cubicBezTo>
                <a:cubicBezTo>
                  <a:pt x="6308" y="133191"/>
                  <a:pt x="1" y="112127"/>
                  <a:pt x="18921" y="90981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7199" dirty="0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F39B1259-5FBD-2B49-C70A-56E2AE779A0E}"/>
              </a:ext>
            </a:extLst>
          </p:cNvPr>
          <p:cNvSpPr/>
          <p:nvPr/>
        </p:nvSpPr>
        <p:spPr>
          <a:xfrm rot="18600000" flipH="1">
            <a:off x="3080956" y="1317478"/>
            <a:ext cx="447176" cy="1830814"/>
          </a:xfrm>
          <a:custGeom>
            <a:avLst/>
            <a:gdLst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2414 w 216001"/>
              <a:gd name="connsiteY9" fmla="*/ 146930 h 899999"/>
              <a:gd name="connsiteX10" fmla="*/ 1 w 216001"/>
              <a:gd name="connsiteY10" fmla="*/ 138519 h 899999"/>
              <a:gd name="connsiteX11" fmla="*/ 1 w 216001"/>
              <a:gd name="connsiteY11" fmla="*/ 134635 h 899999"/>
              <a:gd name="connsiteX12" fmla="*/ 5483 w 216001"/>
              <a:gd name="connsiteY12" fmla="*/ 82576 h 899999"/>
              <a:gd name="connsiteX13" fmla="*/ 32843 w 216001"/>
              <a:gd name="connsiteY13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5483 w 216001"/>
              <a:gd name="connsiteY11" fmla="*/ 82576 h 899999"/>
              <a:gd name="connsiteX12" fmla="*/ 32843 w 216001"/>
              <a:gd name="connsiteY12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32843 w 216001"/>
              <a:gd name="connsiteY12" fmla="*/ 32364 h 899999"/>
              <a:gd name="connsiteX0" fmla="*/ 49399 w 216001"/>
              <a:gd name="connsiteY0" fmla="*/ 34859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49399 w 216001"/>
              <a:gd name="connsiteY12" fmla="*/ 34859 h 899999"/>
              <a:gd name="connsiteX0" fmla="*/ 18921 w 216001"/>
              <a:gd name="connsiteY0" fmla="*/ 7520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66526 w 216001"/>
              <a:gd name="connsiteY1" fmla="*/ 30457 h 900634"/>
              <a:gd name="connsiteX2" fmla="*/ 125743 w 216001"/>
              <a:gd name="connsiteY2" fmla="*/ 0 h 900634"/>
              <a:gd name="connsiteX3" fmla="*/ 208893 w 216001"/>
              <a:gd name="connsiteY3" fmla="*/ 635 h 900634"/>
              <a:gd name="connsiteX4" fmla="*/ 216001 w 216001"/>
              <a:gd name="connsiteY4" fmla="*/ 4508 h 900634"/>
              <a:gd name="connsiteX5" fmla="*/ 216001 w 216001"/>
              <a:gd name="connsiteY5" fmla="*/ 248014 h 900634"/>
              <a:gd name="connsiteX6" fmla="*/ 216000 w 216001"/>
              <a:gd name="connsiteY6" fmla="*/ 248014 h 900634"/>
              <a:gd name="connsiteX7" fmla="*/ 216000 w 216001"/>
              <a:gd name="connsiteY7" fmla="*/ 900634 h 900634"/>
              <a:gd name="connsiteX8" fmla="*/ 0 w 216001"/>
              <a:gd name="connsiteY8" fmla="*/ 900634 h 900634"/>
              <a:gd name="connsiteX9" fmla="*/ 0 w 216001"/>
              <a:gd name="connsiteY9" fmla="*/ 147565 h 900634"/>
              <a:gd name="connsiteX10" fmla="*/ 1 w 216001"/>
              <a:gd name="connsiteY10" fmla="*/ 139154 h 900634"/>
              <a:gd name="connsiteX11" fmla="*/ 1 w 216001"/>
              <a:gd name="connsiteY11" fmla="*/ 135270 h 900634"/>
              <a:gd name="connsiteX12" fmla="*/ 18921 w 216001"/>
              <a:gd name="connsiteY12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16001 w 216001"/>
              <a:gd name="connsiteY2" fmla="*/ 4508 h 900634"/>
              <a:gd name="connsiteX3" fmla="*/ 216001 w 216001"/>
              <a:gd name="connsiteY3" fmla="*/ 248014 h 900634"/>
              <a:gd name="connsiteX4" fmla="*/ 216000 w 216001"/>
              <a:gd name="connsiteY4" fmla="*/ 248014 h 900634"/>
              <a:gd name="connsiteX5" fmla="*/ 216000 w 216001"/>
              <a:gd name="connsiteY5" fmla="*/ 900634 h 900634"/>
              <a:gd name="connsiteX6" fmla="*/ 0 w 216001"/>
              <a:gd name="connsiteY6" fmla="*/ 900634 h 900634"/>
              <a:gd name="connsiteX7" fmla="*/ 0 w 216001"/>
              <a:gd name="connsiteY7" fmla="*/ 147565 h 900634"/>
              <a:gd name="connsiteX8" fmla="*/ 1 w 216001"/>
              <a:gd name="connsiteY8" fmla="*/ 139154 h 900634"/>
              <a:gd name="connsiteX9" fmla="*/ 1 w 216001"/>
              <a:gd name="connsiteY9" fmla="*/ 135270 h 900634"/>
              <a:gd name="connsiteX10" fmla="*/ 18921 w 216001"/>
              <a:gd name="connsiteY10" fmla="*/ 75839 h 900634"/>
              <a:gd name="connsiteX0" fmla="*/ 18921 w 229372"/>
              <a:gd name="connsiteY0" fmla="*/ 75839 h 900634"/>
              <a:gd name="connsiteX1" fmla="*/ 125743 w 229372"/>
              <a:gd name="connsiteY1" fmla="*/ 0 h 900634"/>
              <a:gd name="connsiteX2" fmla="*/ 216001 w 229372"/>
              <a:gd name="connsiteY2" fmla="*/ 4508 h 900634"/>
              <a:gd name="connsiteX3" fmla="*/ 216001 w 229372"/>
              <a:gd name="connsiteY3" fmla="*/ 248014 h 900634"/>
              <a:gd name="connsiteX4" fmla="*/ 216000 w 229372"/>
              <a:gd name="connsiteY4" fmla="*/ 248014 h 900634"/>
              <a:gd name="connsiteX5" fmla="*/ 216000 w 229372"/>
              <a:gd name="connsiteY5" fmla="*/ 900634 h 900634"/>
              <a:gd name="connsiteX6" fmla="*/ 0 w 229372"/>
              <a:gd name="connsiteY6" fmla="*/ 900634 h 900634"/>
              <a:gd name="connsiteX7" fmla="*/ 0 w 229372"/>
              <a:gd name="connsiteY7" fmla="*/ 147565 h 900634"/>
              <a:gd name="connsiteX8" fmla="*/ 1 w 229372"/>
              <a:gd name="connsiteY8" fmla="*/ 139154 h 900634"/>
              <a:gd name="connsiteX9" fmla="*/ 1 w 229372"/>
              <a:gd name="connsiteY9" fmla="*/ 135270 h 900634"/>
              <a:gd name="connsiteX10" fmla="*/ 18921 w 229372"/>
              <a:gd name="connsiteY10" fmla="*/ 75839 h 900634"/>
              <a:gd name="connsiteX0" fmla="*/ 18921 w 216787"/>
              <a:gd name="connsiteY0" fmla="*/ 95001 h 919796"/>
              <a:gd name="connsiteX1" fmla="*/ 125743 w 216787"/>
              <a:gd name="connsiteY1" fmla="*/ 19162 h 919796"/>
              <a:gd name="connsiteX2" fmla="*/ 216001 w 216787"/>
              <a:gd name="connsiteY2" fmla="*/ 23670 h 919796"/>
              <a:gd name="connsiteX3" fmla="*/ 216001 w 216787"/>
              <a:gd name="connsiteY3" fmla="*/ 267176 h 919796"/>
              <a:gd name="connsiteX4" fmla="*/ 216000 w 216787"/>
              <a:gd name="connsiteY4" fmla="*/ 267176 h 919796"/>
              <a:gd name="connsiteX5" fmla="*/ 216000 w 216787"/>
              <a:gd name="connsiteY5" fmla="*/ 919796 h 919796"/>
              <a:gd name="connsiteX6" fmla="*/ 0 w 216787"/>
              <a:gd name="connsiteY6" fmla="*/ 919796 h 919796"/>
              <a:gd name="connsiteX7" fmla="*/ 0 w 216787"/>
              <a:gd name="connsiteY7" fmla="*/ 166727 h 919796"/>
              <a:gd name="connsiteX8" fmla="*/ 1 w 216787"/>
              <a:gd name="connsiteY8" fmla="*/ 158316 h 919796"/>
              <a:gd name="connsiteX9" fmla="*/ 1 w 216787"/>
              <a:gd name="connsiteY9" fmla="*/ 154432 h 919796"/>
              <a:gd name="connsiteX10" fmla="*/ 18921 w 216787"/>
              <a:gd name="connsiteY10" fmla="*/ 95001 h 919796"/>
              <a:gd name="connsiteX0" fmla="*/ 18921 w 216787"/>
              <a:gd name="connsiteY0" fmla="*/ 92723 h 917518"/>
              <a:gd name="connsiteX1" fmla="*/ 125743 w 216787"/>
              <a:gd name="connsiteY1" fmla="*/ 16884 h 917518"/>
              <a:gd name="connsiteX2" fmla="*/ 216001 w 216787"/>
              <a:gd name="connsiteY2" fmla="*/ 21392 h 917518"/>
              <a:gd name="connsiteX3" fmla="*/ 216001 w 216787"/>
              <a:gd name="connsiteY3" fmla="*/ 264898 h 917518"/>
              <a:gd name="connsiteX4" fmla="*/ 216000 w 216787"/>
              <a:gd name="connsiteY4" fmla="*/ 264898 h 917518"/>
              <a:gd name="connsiteX5" fmla="*/ 216000 w 216787"/>
              <a:gd name="connsiteY5" fmla="*/ 917518 h 917518"/>
              <a:gd name="connsiteX6" fmla="*/ 0 w 216787"/>
              <a:gd name="connsiteY6" fmla="*/ 917518 h 917518"/>
              <a:gd name="connsiteX7" fmla="*/ 0 w 216787"/>
              <a:gd name="connsiteY7" fmla="*/ 164449 h 917518"/>
              <a:gd name="connsiteX8" fmla="*/ 1 w 216787"/>
              <a:gd name="connsiteY8" fmla="*/ 156038 h 917518"/>
              <a:gd name="connsiteX9" fmla="*/ 1 w 216787"/>
              <a:gd name="connsiteY9" fmla="*/ 152154 h 917518"/>
              <a:gd name="connsiteX10" fmla="*/ 18921 w 216787"/>
              <a:gd name="connsiteY10" fmla="*/ 92723 h 917518"/>
              <a:gd name="connsiteX0" fmla="*/ 18921 w 223592"/>
              <a:gd name="connsiteY0" fmla="*/ 85982 h 910777"/>
              <a:gd name="connsiteX1" fmla="*/ 113520 w 223592"/>
              <a:gd name="connsiteY1" fmla="*/ 18536 h 910777"/>
              <a:gd name="connsiteX2" fmla="*/ 216001 w 223592"/>
              <a:gd name="connsiteY2" fmla="*/ 14651 h 910777"/>
              <a:gd name="connsiteX3" fmla="*/ 216001 w 223592"/>
              <a:gd name="connsiteY3" fmla="*/ 258157 h 910777"/>
              <a:gd name="connsiteX4" fmla="*/ 216000 w 223592"/>
              <a:gd name="connsiteY4" fmla="*/ 258157 h 910777"/>
              <a:gd name="connsiteX5" fmla="*/ 216000 w 223592"/>
              <a:gd name="connsiteY5" fmla="*/ 910777 h 910777"/>
              <a:gd name="connsiteX6" fmla="*/ 0 w 223592"/>
              <a:gd name="connsiteY6" fmla="*/ 910777 h 910777"/>
              <a:gd name="connsiteX7" fmla="*/ 0 w 223592"/>
              <a:gd name="connsiteY7" fmla="*/ 157708 h 910777"/>
              <a:gd name="connsiteX8" fmla="*/ 1 w 223592"/>
              <a:gd name="connsiteY8" fmla="*/ 149297 h 910777"/>
              <a:gd name="connsiteX9" fmla="*/ 1 w 223592"/>
              <a:gd name="connsiteY9" fmla="*/ 145413 h 910777"/>
              <a:gd name="connsiteX10" fmla="*/ 18921 w 223592"/>
              <a:gd name="connsiteY10" fmla="*/ 85982 h 910777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 w 223592"/>
              <a:gd name="connsiteY9" fmla="*/ 150412 h 915776"/>
              <a:gd name="connsiteX10" fmla="*/ 18921 w 223592"/>
              <a:gd name="connsiteY10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92" h="915776">
                <a:moveTo>
                  <a:pt x="18921" y="90981"/>
                </a:moveTo>
                <a:cubicBezTo>
                  <a:pt x="37841" y="69835"/>
                  <a:pt x="70583" y="36113"/>
                  <a:pt x="113520" y="23535"/>
                </a:cubicBezTo>
                <a:cubicBezTo>
                  <a:pt x="156457" y="10957"/>
                  <a:pt x="198921" y="-20287"/>
                  <a:pt x="216001" y="19650"/>
                </a:cubicBezTo>
                <a:cubicBezTo>
                  <a:pt x="233081" y="59587"/>
                  <a:pt x="216001" y="222572"/>
                  <a:pt x="216001" y="263156"/>
                </a:cubicBezTo>
                <a:lnTo>
                  <a:pt x="216000" y="263156"/>
                </a:lnTo>
                <a:lnTo>
                  <a:pt x="216000" y="915776"/>
                </a:lnTo>
                <a:lnTo>
                  <a:pt x="0" y="915776"/>
                </a:lnTo>
                <a:lnTo>
                  <a:pt x="0" y="162707"/>
                </a:lnTo>
                <a:cubicBezTo>
                  <a:pt x="0" y="159903"/>
                  <a:pt x="1" y="157100"/>
                  <a:pt x="1" y="154296"/>
                </a:cubicBezTo>
                <a:cubicBezTo>
                  <a:pt x="6308" y="133191"/>
                  <a:pt x="1" y="112127"/>
                  <a:pt x="18921" y="90981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7199" dirty="0"/>
          </a:p>
        </p:txBody>
      </p:sp>
      <p:sp>
        <p:nvSpPr>
          <p:cNvPr id="4" name="等腰三角形 23">
            <a:extLst>
              <a:ext uri="{FF2B5EF4-FFF2-40B4-BE49-F238E27FC236}">
                <a16:creationId xmlns:a16="http://schemas.microsoft.com/office/drawing/2014/main" id="{57C28486-5089-FE0A-3B45-52A4057EA6F8}"/>
              </a:ext>
            </a:extLst>
          </p:cNvPr>
          <p:cNvSpPr/>
          <p:nvPr/>
        </p:nvSpPr>
        <p:spPr>
          <a:xfrm>
            <a:off x="2777679" y="1034192"/>
            <a:ext cx="1644121" cy="1294353"/>
          </a:xfrm>
          <a:custGeom>
            <a:avLst/>
            <a:gdLst>
              <a:gd name="connsiteX0" fmla="*/ 0 w 284276"/>
              <a:gd name="connsiteY0" fmla="*/ 161925 h 161925"/>
              <a:gd name="connsiteX1" fmla="*/ 142138 w 284276"/>
              <a:gd name="connsiteY1" fmla="*/ 0 h 161925"/>
              <a:gd name="connsiteX2" fmla="*/ 284276 w 284276"/>
              <a:gd name="connsiteY2" fmla="*/ 161925 h 161925"/>
              <a:gd name="connsiteX3" fmla="*/ 0 w 284276"/>
              <a:gd name="connsiteY3" fmla="*/ 161925 h 161925"/>
              <a:gd name="connsiteX0" fmla="*/ 3097 w 290470"/>
              <a:gd name="connsiteY0" fmla="*/ 161925 h 161925"/>
              <a:gd name="connsiteX1" fmla="*/ 145235 w 290470"/>
              <a:gd name="connsiteY1" fmla="*/ 0 h 161925"/>
              <a:gd name="connsiteX2" fmla="*/ 287373 w 290470"/>
              <a:gd name="connsiteY2" fmla="*/ 161925 h 161925"/>
              <a:gd name="connsiteX3" fmla="*/ 3097 w 290470"/>
              <a:gd name="connsiteY3" fmla="*/ 161925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70" h="161925">
                <a:moveTo>
                  <a:pt x="3097" y="161925"/>
                </a:moveTo>
                <a:cubicBezTo>
                  <a:pt x="-20593" y="134937"/>
                  <a:pt x="97856" y="0"/>
                  <a:pt x="145235" y="0"/>
                </a:cubicBezTo>
                <a:cubicBezTo>
                  <a:pt x="192614" y="0"/>
                  <a:pt x="311063" y="134937"/>
                  <a:pt x="287373" y="161925"/>
                </a:cubicBezTo>
                <a:lnTo>
                  <a:pt x="3097" y="161925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CE7F14A-DDB5-C700-2F69-E55C236C4983}"/>
              </a:ext>
            </a:extLst>
          </p:cNvPr>
          <p:cNvSpPr/>
          <p:nvPr/>
        </p:nvSpPr>
        <p:spPr>
          <a:xfrm>
            <a:off x="1657226" y="2328545"/>
            <a:ext cx="3884859" cy="3884859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284429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D66EADA9-37D7-2832-1435-71B2B060710B}"/>
              </a:ext>
            </a:extLst>
          </p:cNvPr>
          <p:cNvSpPr/>
          <p:nvPr/>
        </p:nvSpPr>
        <p:spPr>
          <a:xfrm>
            <a:off x="1657225" y="2331525"/>
            <a:ext cx="3884860" cy="3881880"/>
          </a:xfrm>
          <a:custGeom>
            <a:avLst/>
            <a:gdLst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485513 w 3884860"/>
              <a:gd name="connsiteY7" fmla="*/ 92091 h 3881880"/>
              <a:gd name="connsiteX8" fmla="*/ 1723514 w 3884860"/>
              <a:gd name="connsiteY8" fmla="*/ 218635 h 3881880"/>
              <a:gd name="connsiteX9" fmla="*/ 1987979 w 3884860"/>
              <a:gd name="connsiteY9" fmla="*/ 43336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  <a:gd name="connsiteX0" fmla="*/ 2001431 w 3884860"/>
              <a:gd name="connsiteY0" fmla="*/ 0 h 3881880"/>
              <a:gd name="connsiteX1" fmla="*/ 2141032 w 3884860"/>
              <a:gd name="connsiteY1" fmla="*/ 7049 h 3881880"/>
              <a:gd name="connsiteX2" fmla="*/ 3884860 w 3884860"/>
              <a:gd name="connsiteY2" fmla="*/ 1939450 h 3881880"/>
              <a:gd name="connsiteX3" fmla="*/ 1942430 w 3884860"/>
              <a:gd name="connsiteY3" fmla="*/ 3881880 h 3881880"/>
              <a:gd name="connsiteX4" fmla="*/ 0 w 3884860"/>
              <a:gd name="connsiteY4" fmla="*/ 1939450 h 3881880"/>
              <a:gd name="connsiteX5" fmla="*/ 1364811 w 3884860"/>
              <a:gd name="connsiteY5" fmla="*/ 84348 h 3881880"/>
              <a:gd name="connsiteX6" fmla="*/ 1467042 w 3884860"/>
              <a:gd name="connsiteY6" fmla="*/ 58062 h 3881880"/>
              <a:gd name="connsiteX7" fmla="*/ 1723514 w 3884860"/>
              <a:gd name="connsiteY7" fmla="*/ 218635 h 3881880"/>
              <a:gd name="connsiteX8" fmla="*/ 1987979 w 3884860"/>
              <a:gd name="connsiteY8" fmla="*/ 43336 h 3881880"/>
              <a:gd name="connsiteX9" fmla="*/ 2001431 w 3884860"/>
              <a:gd name="connsiteY9" fmla="*/ 0 h 388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84860" h="3881880">
                <a:moveTo>
                  <a:pt x="2001431" y="0"/>
                </a:moveTo>
                <a:lnTo>
                  <a:pt x="2141032" y="7049"/>
                </a:lnTo>
                <a:cubicBezTo>
                  <a:pt x="3120514" y="106521"/>
                  <a:pt x="3884860" y="933725"/>
                  <a:pt x="3884860" y="1939450"/>
                </a:cubicBezTo>
                <a:cubicBezTo>
                  <a:pt x="3884860" y="3012224"/>
                  <a:pt x="3015204" y="3881880"/>
                  <a:pt x="1942430" y="3881880"/>
                </a:cubicBezTo>
                <a:cubicBezTo>
                  <a:pt x="869656" y="3881880"/>
                  <a:pt x="0" y="3012224"/>
                  <a:pt x="0" y="1939450"/>
                </a:cubicBezTo>
                <a:cubicBezTo>
                  <a:pt x="0" y="1067821"/>
                  <a:pt x="574109" y="330282"/>
                  <a:pt x="1364811" y="84348"/>
                </a:cubicBezTo>
                <a:lnTo>
                  <a:pt x="1467042" y="58062"/>
                </a:lnTo>
                <a:cubicBezTo>
                  <a:pt x="1501119" y="49300"/>
                  <a:pt x="1636691" y="221089"/>
                  <a:pt x="1723514" y="218635"/>
                </a:cubicBezTo>
                <a:cubicBezTo>
                  <a:pt x="1842402" y="218635"/>
                  <a:pt x="1944407" y="146352"/>
                  <a:pt x="1987979" y="43336"/>
                </a:cubicBezTo>
                <a:lnTo>
                  <a:pt x="2001431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768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2CF90A4-8649-1572-8724-5D467D317AB4}"/>
              </a:ext>
            </a:extLst>
          </p:cNvPr>
          <p:cNvSpPr/>
          <p:nvPr/>
        </p:nvSpPr>
        <p:spPr>
          <a:xfrm rot="6673189">
            <a:off x="3467100" y="3451225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967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4454318E-0261-AED6-5F08-B4FEA9B99C63}"/>
              </a:ext>
            </a:extLst>
          </p:cNvPr>
          <p:cNvSpPr/>
          <p:nvPr/>
        </p:nvSpPr>
        <p:spPr>
          <a:xfrm>
            <a:off x="1657226" y="2328545"/>
            <a:ext cx="3884859" cy="3884859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341944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4454318E-0261-AED6-5F08-B4FEA9B99C63}"/>
              </a:ext>
            </a:extLst>
          </p:cNvPr>
          <p:cNvSpPr/>
          <p:nvPr/>
        </p:nvSpPr>
        <p:spPr>
          <a:xfrm rot="2700000">
            <a:off x="1675499" y="2328545"/>
            <a:ext cx="3848314" cy="3884859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222565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253EA7AD-6AED-8898-8365-54708FC03059}"/>
              </a:ext>
            </a:extLst>
          </p:cNvPr>
          <p:cNvSpPr>
            <a:spLocks/>
          </p:cNvSpPr>
          <p:nvPr/>
        </p:nvSpPr>
        <p:spPr>
          <a:xfrm>
            <a:off x="1455171" y="3151233"/>
            <a:ext cx="2805680" cy="2338295"/>
          </a:xfrm>
          <a:prstGeom prst="ellipse">
            <a:avLst/>
          </a:prstGeom>
          <a:noFill/>
          <a:ln w="9525">
            <a:solidFill>
              <a:srgbClr val="FFFF00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482B260A-C013-C1C4-BA97-AEDBFF8A63BE}"/>
              </a:ext>
            </a:extLst>
          </p:cNvPr>
          <p:cNvSpPr>
            <a:spLocks/>
          </p:cNvSpPr>
          <p:nvPr/>
        </p:nvSpPr>
        <p:spPr>
          <a:xfrm>
            <a:off x="336967" y="3403599"/>
            <a:ext cx="1646804" cy="974725"/>
          </a:xfrm>
          <a:prstGeom prst="ellipse">
            <a:avLst/>
          </a:prstGeom>
          <a:noFill/>
          <a:ln w="9525">
            <a:solidFill>
              <a:srgbClr val="FFFF00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DC4554D-7EE3-37B7-F5A4-4A198ABA73AA}"/>
              </a:ext>
            </a:extLst>
          </p:cNvPr>
          <p:cNvSpPr>
            <a:spLocks/>
          </p:cNvSpPr>
          <p:nvPr/>
        </p:nvSpPr>
        <p:spPr>
          <a:xfrm>
            <a:off x="1698493" y="3787775"/>
            <a:ext cx="1492382" cy="1663700"/>
          </a:xfrm>
          <a:prstGeom prst="ellipse">
            <a:avLst/>
          </a:prstGeom>
          <a:noFill/>
          <a:ln w="9525">
            <a:solidFill>
              <a:srgbClr val="FFFF00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4277957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8618859A-A2C4-9B5D-BD59-B2BB7D93B408}"/>
              </a:ext>
            </a:extLst>
          </p:cNvPr>
          <p:cNvSpPr/>
          <p:nvPr/>
        </p:nvSpPr>
        <p:spPr>
          <a:xfrm>
            <a:off x="1176337" y="3398840"/>
            <a:ext cx="804992" cy="791431"/>
          </a:xfrm>
          <a:custGeom>
            <a:avLst/>
            <a:gdLst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4538 w 804992"/>
              <a:gd name="connsiteY4" fmla="*/ 246062 h 791431"/>
              <a:gd name="connsiteX5" fmla="*/ 748457 w 804992"/>
              <a:gd name="connsiteY5" fmla="*/ 267178 h 791431"/>
              <a:gd name="connsiteX6" fmla="*/ 756236 w 804992"/>
              <a:gd name="connsiteY6" fmla="*/ 280792 h 791431"/>
              <a:gd name="connsiteX7" fmla="*/ 742901 w 804992"/>
              <a:gd name="connsiteY7" fmla="*/ 285962 h 791431"/>
              <a:gd name="connsiteX8" fmla="*/ 732957 w 804992"/>
              <a:gd name="connsiteY8" fmla="*/ 272966 h 791431"/>
              <a:gd name="connsiteX9" fmla="*/ 641410 w 804992"/>
              <a:gd name="connsiteY9" fmla="*/ 183211 h 791431"/>
              <a:gd name="connsiteX10" fmla="*/ 578539 w 804992"/>
              <a:gd name="connsiteY10" fmla="*/ 203257 h 791431"/>
              <a:gd name="connsiteX11" fmla="*/ 297521 w 804992"/>
              <a:gd name="connsiteY11" fmla="*/ 718554 h 791431"/>
              <a:gd name="connsiteX12" fmla="*/ 287235 w 804992"/>
              <a:gd name="connsiteY12" fmla="*/ 791431 h 791431"/>
              <a:gd name="connsiteX13" fmla="*/ 0 w 804992"/>
              <a:gd name="connsiteY13" fmla="*/ 138112 h 791431"/>
              <a:gd name="connsiteX14" fmla="*/ 387549 w 804992"/>
              <a:gd name="connsiteY14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4538 w 804992"/>
              <a:gd name="connsiteY4" fmla="*/ 246062 h 791431"/>
              <a:gd name="connsiteX5" fmla="*/ 748457 w 804992"/>
              <a:gd name="connsiteY5" fmla="*/ 267178 h 791431"/>
              <a:gd name="connsiteX6" fmla="*/ 756236 w 804992"/>
              <a:gd name="connsiteY6" fmla="*/ 280792 h 791431"/>
              <a:gd name="connsiteX7" fmla="*/ 732957 w 804992"/>
              <a:gd name="connsiteY7" fmla="*/ 272966 h 791431"/>
              <a:gd name="connsiteX8" fmla="*/ 641410 w 804992"/>
              <a:gd name="connsiteY8" fmla="*/ 183211 h 791431"/>
              <a:gd name="connsiteX9" fmla="*/ 578539 w 804992"/>
              <a:gd name="connsiteY9" fmla="*/ 203257 h 791431"/>
              <a:gd name="connsiteX10" fmla="*/ 297521 w 804992"/>
              <a:gd name="connsiteY10" fmla="*/ 718554 h 791431"/>
              <a:gd name="connsiteX11" fmla="*/ 287235 w 804992"/>
              <a:gd name="connsiteY11" fmla="*/ 791431 h 791431"/>
              <a:gd name="connsiteX12" fmla="*/ 0 w 804992"/>
              <a:gd name="connsiteY12" fmla="*/ 138112 h 791431"/>
              <a:gd name="connsiteX13" fmla="*/ 387549 w 804992"/>
              <a:gd name="connsiteY13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4538 w 804992"/>
              <a:gd name="connsiteY4" fmla="*/ 246062 h 791431"/>
              <a:gd name="connsiteX5" fmla="*/ 748457 w 804992"/>
              <a:gd name="connsiteY5" fmla="*/ 267178 h 791431"/>
              <a:gd name="connsiteX6" fmla="*/ 732957 w 804992"/>
              <a:gd name="connsiteY6" fmla="*/ 272966 h 791431"/>
              <a:gd name="connsiteX7" fmla="*/ 641410 w 804992"/>
              <a:gd name="connsiteY7" fmla="*/ 183211 h 791431"/>
              <a:gd name="connsiteX8" fmla="*/ 578539 w 804992"/>
              <a:gd name="connsiteY8" fmla="*/ 203257 h 791431"/>
              <a:gd name="connsiteX9" fmla="*/ 297521 w 804992"/>
              <a:gd name="connsiteY9" fmla="*/ 718554 h 791431"/>
              <a:gd name="connsiteX10" fmla="*/ 287235 w 804992"/>
              <a:gd name="connsiteY10" fmla="*/ 791431 h 791431"/>
              <a:gd name="connsiteX11" fmla="*/ 0 w 804992"/>
              <a:gd name="connsiteY11" fmla="*/ 138112 h 791431"/>
              <a:gd name="connsiteX12" fmla="*/ 387549 w 804992"/>
              <a:gd name="connsiteY12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41410 w 804992"/>
              <a:gd name="connsiteY6" fmla="*/ 183211 h 791431"/>
              <a:gd name="connsiteX7" fmla="*/ 578539 w 804992"/>
              <a:gd name="connsiteY7" fmla="*/ 203257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41410 w 804992"/>
              <a:gd name="connsiteY6" fmla="*/ 183211 h 791431"/>
              <a:gd name="connsiteX7" fmla="*/ 578539 w 804992"/>
              <a:gd name="connsiteY7" fmla="*/ 203257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41410 w 804992"/>
              <a:gd name="connsiteY6" fmla="*/ 183211 h 791431"/>
              <a:gd name="connsiteX7" fmla="*/ 578539 w 804992"/>
              <a:gd name="connsiteY7" fmla="*/ 203257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22360 w 804992"/>
              <a:gd name="connsiteY6" fmla="*/ 192736 h 791431"/>
              <a:gd name="connsiteX7" fmla="*/ 578539 w 804992"/>
              <a:gd name="connsiteY7" fmla="*/ 203257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22360 w 804992"/>
              <a:gd name="connsiteY6" fmla="*/ 192736 h 791431"/>
              <a:gd name="connsiteX7" fmla="*/ 554727 w 804992"/>
              <a:gd name="connsiteY7" fmla="*/ 227070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22360 w 804992"/>
              <a:gd name="connsiteY6" fmla="*/ 192736 h 791431"/>
              <a:gd name="connsiteX7" fmla="*/ 554727 w 804992"/>
              <a:gd name="connsiteY7" fmla="*/ 227070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22360 w 804992"/>
              <a:gd name="connsiteY6" fmla="*/ 192736 h 791431"/>
              <a:gd name="connsiteX7" fmla="*/ 554727 w 804992"/>
              <a:gd name="connsiteY7" fmla="*/ 227070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27122 w 804992"/>
              <a:gd name="connsiteY6" fmla="*/ 194323 h 791431"/>
              <a:gd name="connsiteX7" fmla="*/ 554727 w 804992"/>
              <a:gd name="connsiteY7" fmla="*/ 227070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  <a:gd name="connsiteX0" fmla="*/ 387549 w 804992"/>
              <a:gd name="connsiteY0" fmla="*/ 0 h 791431"/>
              <a:gd name="connsiteX1" fmla="*/ 796925 w 804992"/>
              <a:gd name="connsiteY1" fmla="*/ 138112 h 791431"/>
              <a:gd name="connsiteX2" fmla="*/ 804992 w 804992"/>
              <a:gd name="connsiteY2" fmla="*/ 170524 h 791431"/>
              <a:gd name="connsiteX3" fmla="*/ 801032 w 804992"/>
              <a:gd name="connsiteY3" fmla="*/ 171974 h 791431"/>
              <a:gd name="connsiteX4" fmla="*/ 748457 w 804992"/>
              <a:gd name="connsiteY4" fmla="*/ 267178 h 791431"/>
              <a:gd name="connsiteX5" fmla="*/ 732957 w 804992"/>
              <a:gd name="connsiteY5" fmla="*/ 272966 h 791431"/>
              <a:gd name="connsiteX6" fmla="*/ 616009 w 804992"/>
              <a:gd name="connsiteY6" fmla="*/ 213373 h 791431"/>
              <a:gd name="connsiteX7" fmla="*/ 554727 w 804992"/>
              <a:gd name="connsiteY7" fmla="*/ 227070 h 791431"/>
              <a:gd name="connsiteX8" fmla="*/ 297521 w 804992"/>
              <a:gd name="connsiteY8" fmla="*/ 718554 h 791431"/>
              <a:gd name="connsiteX9" fmla="*/ 287235 w 804992"/>
              <a:gd name="connsiteY9" fmla="*/ 791431 h 791431"/>
              <a:gd name="connsiteX10" fmla="*/ 0 w 804992"/>
              <a:gd name="connsiteY10" fmla="*/ 138112 h 791431"/>
              <a:gd name="connsiteX11" fmla="*/ 387549 w 804992"/>
              <a:gd name="connsiteY11" fmla="*/ 0 h 791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4992" h="791431">
                <a:moveTo>
                  <a:pt x="387549" y="0"/>
                </a:moveTo>
                <a:cubicBezTo>
                  <a:pt x="570177" y="0"/>
                  <a:pt x="756444" y="46037"/>
                  <a:pt x="796925" y="138112"/>
                </a:cubicBezTo>
                <a:lnTo>
                  <a:pt x="804992" y="170524"/>
                </a:lnTo>
                <a:lnTo>
                  <a:pt x="801032" y="171974"/>
                </a:lnTo>
                <a:cubicBezTo>
                  <a:pt x="791610" y="188083"/>
                  <a:pt x="767740" y="245583"/>
                  <a:pt x="748457" y="267178"/>
                </a:cubicBezTo>
                <a:lnTo>
                  <a:pt x="732957" y="272966"/>
                </a:lnTo>
                <a:cubicBezTo>
                  <a:pt x="711941" y="260559"/>
                  <a:pt x="671891" y="224153"/>
                  <a:pt x="616009" y="213373"/>
                </a:cubicBezTo>
                <a:cubicBezTo>
                  <a:pt x="560127" y="202593"/>
                  <a:pt x="577271" y="215625"/>
                  <a:pt x="554727" y="227070"/>
                </a:cubicBezTo>
                <a:cubicBezTo>
                  <a:pt x="404634" y="378644"/>
                  <a:pt x="334909" y="524177"/>
                  <a:pt x="297521" y="718554"/>
                </a:cubicBezTo>
                <a:lnTo>
                  <a:pt x="287235" y="791431"/>
                </a:lnTo>
                <a:lnTo>
                  <a:pt x="0" y="138112"/>
                </a:lnTo>
                <a:cubicBezTo>
                  <a:pt x="25929" y="46037"/>
                  <a:pt x="204920" y="0"/>
                  <a:pt x="387549" y="0"/>
                </a:cubicBez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012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25A248C7-163C-CEA0-3125-0CD641EAC5B7}"/>
              </a:ext>
            </a:extLst>
          </p:cNvPr>
          <p:cNvSpPr>
            <a:spLocks/>
          </p:cNvSpPr>
          <p:nvPr/>
        </p:nvSpPr>
        <p:spPr>
          <a:xfrm>
            <a:off x="1455171" y="3151233"/>
            <a:ext cx="2805680" cy="2338295"/>
          </a:xfrm>
          <a:prstGeom prst="ellipse">
            <a:avLst/>
          </a:prstGeom>
          <a:noFill/>
          <a:ln w="101600">
            <a:solidFill>
              <a:srgbClr val="0070C0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68"/>
          </a:p>
        </p:txBody>
      </p:sp>
    </p:spTree>
    <p:extLst>
      <p:ext uri="{BB962C8B-B14F-4D97-AF65-F5344CB8AC3E}">
        <p14:creationId xmlns:p14="http://schemas.microsoft.com/office/powerpoint/2010/main" val="2515976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3895</TotalTime>
  <Words>0</Words>
  <Application>Microsoft Office PowerPoint</Application>
  <PresentationFormat>自定义</PresentationFormat>
  <Paragraphs>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128</cp:revision>
  <cp:lastPrinted>2023-01-12T06:22:14Z</cp:lastPrinted>
  <dcterms:created xsi:type="dcterms:W3CDTF">2022-12-06T15:28:52Z</dcterms:created>
  <dcterms:modified xsi:type="dcterms:W3CDTF">2023-09-16T10:54:42Z</dcterms:modified>
</cp:coreProperties>
</file>

<file path=docProps/thumbnail.jpeg>
</file>